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notesMasterIdLst>
    <p:notesMasterId r:id="rId15"/>
  </p:notesMasterIdLst>
  <p:sldIdLst>
    <p:sldId id="1857" r:id="rId4"/>
    <p:sldId id="1856" r:id="rId5"/>
    <p:sldId id="1868" r:id="rId6"/>
    <p:sldId id="1867" r:id="rId7"/>
    <p:sldId id="1858" r:id="rId8"/>
    <p:sldId id="1861" r:id="rId9"/>
    <p:sldId id="1866" r:id="rId10"/>
    <p:sldId id="1869" r:id="rId11"/>
    <p:sldId id="1872" r:id="rId12"/>
    <p:sldId id="332"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D6FF"/>
    <a:srgbClr val="295097"/>
    <a:srgbClr val="9D9D9D"/>
    <a:srgbClr val="FFFFFF"/>
    <a:srgbClr val="8A9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4913E-12E8-443B-BAA4-D111C09269E3}" v="2" dt="2024-04-05T12:40:56.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Franco" userId="922abcd3-c663-472b-8b25-6052ef80bf13" providerId="ADAL" clId="{6E74913E-12E8-443B-BAA4-D111C09269E3}"/>
    <pc:docChg chg="modSld">
      <pc:chgData name="Victoria Franco" userId="922abcd3-c663-472b-8b25-6052ef80bf13" providerId="ADAL" clId="{6E74913E-12E8-443B-BAA4-D111C09269E3}" dt="2024-04-05T12:42:25.743" v="48" actId="170"/>
      <pc:docMkLst>
        <pc:docMk/>
      </pc:docMkLst>
      <pc:sldChg chg="modSp mod">
        <pc:chgData name="Victoria Franco" userId="922abcd3-c663-472b-8b25-6052ef80bf13" providerId="ADAL" clId="{6E74913E-12E8-443B-BAA4-D111C09269E3}" dt="2024-04-05T12:41:23.753" v="7" actId="20577"/>
        <pc:sldMkLst>
          <pc:docMk/>
          <pc:sldMk cId="2017940835" sldId="1857"/>
        </pc:sldMkLst>
        <pc:spChg chg="mod">
          <ac:chgData name="Victoria Franco" userId="922abcd3-c663-472b-8b25-6052ef80bf13" providerId="ADAL" clId="{6E74913E-12E8-443B-BAA4-D111C09269E3}" dt="2024-04-05T12:41:23.753" v="7" actId="20577"/>
          <ac:spMkLst>
            <pc:docMk/>
            <pc:sldMk cId="2017940835" sldId="1857"/>
            <ac:spMk id="2" creationId="{7497FBBC-5E74-09F6-5971-26E4932A0CA5}"/>
          </ac:spMkLst>
        </pc:spChg>
      </pc:sldChg>
      <pc:sldChg chg="modSp mod">
        <pc:chgData name="Victoria Franco" userId="922abcd3-c663-472b-8b25-6052ef80bf13" providerId="ADAL" clId="{6E74913E-12E8-443B-BAA4-D111C09269E3}" dt="2024-04-05T12:42:25.743" v="48" actId="170"/>
        <pc:sldMkLst>
          <pc:docMk/>
          <pc:sldMk cId="2056353685" sldId="1858"/>
        </pc:sldMkLst>
        <pc:spChg chg="ord">
          <ac:chgData name="Victoria Franco" userId="922abcd3-c663-472b-8b25-6052ef80bf13" providerId="ADAL" clId="{6E74913E-12E8-443B-BAA4-D111C09269E3}" dt="2024-04-05T12:42:25.743" v="48" actId="170"/>
          <ac:spMkLst>
            <pc:docMk/>
            <pc:sldMk cId="2056353685" sldId="1858"/>
            <ac:spMk id="84" creationId="{DF6E0CE2-7DE1-316C-930B-0430085A95E0}"/>
          </ac:spMkLst>
        </pc:spChg>
      </pc:sldChg>
      <pc:sldChg chg="modSp">
        <pc:chgData name="Victoria Franco" userId="922abcd3-c663-472b-8b25-6052ef80bf13" providerId="ADAL" clId="{6E74913E-12E8-443B-BAA4-D111C09269E3}" dt="2024-04-05T12:40:56.651" v="1" actId="255"/>
        <pc:sldMkLst>
          <pc:docMk/>
          <pc:sldMk cId="1935413653" sldId="1867"/>
        </pc:sldMkLst>
        <pc:graphicFrameChg chg="mod">
          <ac:chgData name="Victoria Franco" userId="922abcd3-c663-472b-8b25-6052ef80bf13" providerId="ADAL" clId="{6E74913E-12E8-443B-BAA4-D111C09269E3}" dt="2024-04-05T12:40:56.651" v="1" actId="255"/>
          <ac:graphicFrameMkLst>
            <pc:docMk/>
            <pc:sldMk cId="1935413653" sldId="1867"/>
            <ac:graphicFrameMk id="2" creationId="{99419528-85FA-41CF-DB18-4EF1AC05A8AB}"/>
          </ac:graphicFrameMkLst>
        </pc:graphicFrameChg>
      </pc:sldChg>
      <pc:sldChg chg="modSp mod">
        <pc:chgData name="Victoria Franco" userId="922abcd3-c663-472b-8b25-6052ef80bf13" providerId="ADAL" clId="{6E74913E-12E8-443B-BAA4-D111C09269E3}" dt="2024-04-05T12:41:46.582" v="41" actId="20577"/>
        <pc:sldMkLst>
          <pc:docMk/>
          <pc:sldMk cId="2287618087" sldId="1868"/>
        </pc:sldMkLst>
        <pc:spChg chg="mod">
          <ac:chgData name="Victoria Franco" userId="922abcd3-c663-472b-8b25-6052ef80bf13" providerId="ADAL" clId="{6E74913E-12E8-443B-BAA4-D111C09269E3}" dt="2024-04-05T12:41:46.582" v="41" actId="20577"/>
          <ac:spMkLst>
            <pc:docMk/>
            <pc:sldMk cId="2287618087" sldId="1868"/>
            <ac:spMk id="4" creationId="{2B8F23E7-7564-6E8A-E7A3-396CBBE626A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0D088-2000-4851-90F3-EA81FBC0C48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077CB73-ACEC-4151-8B8E-E1C8D33D7F0A}">
      <dgm:prSet phldrT="[Text]"/>
      <dgm:spPr/>
      <dgm:t>
        <a:bodyPr/>
        <a:lstStyle/>
        <a:p>
          <a:r>
            <a:rPr lang="en-US" dirty="0"/>
            <a:t>1</a:t>
          </a:r>
        </a:p>
      </dgm:t>
    </dgm:pt>
    <dgm:pt modelId="{1791AB15-DE70-4D22-8C49-24B68D9678E1}" type="parTrans" cxnId="{B36DC1CB-8741-4B7A-8069-B5E9F213A4B5}">
      <dgm:prSet/>
      <dgm:spPr/>
      <dgm:t>
        <a:bodyPr/>
        <a:lstStyle/>
        <a:p>
          <a:endParaRPr lang="en-US"/>
        </a:p>
      </dgm:t>
    </dgm:pt>
    <dgm:pt modelId="{4FCF70C1-D343-4AB1-A44F-5218C3839B23}" type="sibTrans" cxnId="{B36DC1CB-8741-4B7A-8069-B5E9F213A4B5}">
      <dgm:prSet/>
      <dgm:spPr/>
      <dgm:t>
        <a:bodyPr/>
        <a:lstStyle/>
        <a:p>
          <a:endParaRPr lang="en-US"/>
        </a:p>
      </dgm:t>
    </dgm:pt>
    <dgm:pt modelId="{DEBD9B69-00BB-4B48-80FD-7E0FE7F02714}">
      <dgm:prSet phldrT="[Text]" custT="1"/>
      <dgm:spPr/>
      <dgm:t>
        <a:bodyPr/>
        <a:lstStyle/>
        <a:p>
          <a:r>
            <a:rPr lang="en-US" sz="1450" dirty="0"/>
            <a:t>BCC Research provides insight-led reporting, focused on bringing together multiple data sources that deliver meaningful and actionable insights for our clients.</a:t>
          </a:r>
        </a:p>
      </dgm:t>
    </dgm:pt>
    <dgm:pt modelId="{DDC6E441-D71A-4AFD-9287-C7B48BFE525D}" type="parTrans" cxnId="{AF706AAF-485B-4523-B2E8-4D6A1033183F}">
      <dgm:prSet/>
      <dgm:spPr/>
      <dgm:t>
        <a:bodyPr/>
        <a:lstStyle/>
        <a:p>
          <a:endParaRPr lang="en-US"/>
        </a:p>
      </dgm:t>
    </dgm:pt>
    <dgm:pt modelId="{4BE23A57-7F5D-4979-96F1-305F7F946382}" type="sibTrans" cxnId="{AF706AAF-485B-4523-B2E8-4D6A1033183F}">
      <dgm:prSet/>
      <dgm:spPr/>
      <dgm:t>
        <a:bodyPr/>
        <a:lstStyle/>
        <a:p>
          <a:endParaRPr lang="en-US"/>
        </a:p>
      </dgm:t>
    </dgm:pt>
    <dgm:pt modelId="{FAC91F1A-5A75-4875-B3E5-4635A3A71360}">
      <dgm:prSet phldrT="[Text]"/>
      <dgm:spPr/>
      <dgm:t>
        <a:bodyPr/>
        <a:lstStyle/>
        <a:p>
          <a:r>
            <a:rPr lang="en-US" dirty="0"/>
            <a:t>2</a:t>
          </a:r>
        </a:p>
      </dgm:t>
    </dgm:pt>
    <dgm:pt modelId="{978D88B2-9E8A-46E5-8C17-4C0C97E2D978}" type="parTrans" cxnId="{5982C08D-FB28-40C4-8C2D-55F68F7DB9AE}">
      <dgm:prSet/>
      <dgm:spPr/>
      <dgm:t>
        <a:bodyPr/>
        <a:lstStyle/>
        <a:p>
          <a:endParaRPr lang="en-US"/>
        </a:p>
      </dgm:t>
    </dgm:pt>
    <dgm:pt modelId="{11A20E84-7680-441C-95E0-8AF196B84493}" type="sibTrans" cxnId="{5982C08D-FB28-40C4-8C2D-55F68F7DB9AE}">
      <dgm:prSet/>
      <dgm:spPr/>
      <dgm:t>
        <a:bodyPr/>
        <a:lstStyle/>
        <a:p>
          <a:endParaRPr lang="en-US"/>
        </a:p>
      </dgm:t>
    </dgm:pt>
    <dgm:pt modelId="{09423471-588D-4AFF-9A30-D9E69FFBA439}">
      <dgm:prSet phldrT="[Text]" custT="1"/>
      <dgm:spPr/>
      <dgm:t>
        <a:bodyPr/>
        <a:lstStyle/>
        <a:p>
          <a:r>
            <a:rPr lang="en-US" sz="1450" dirty="0"/>
            <a:t>We build bespoke, mixed methodology programs that answer challenging briefs by blending multiple elements of our methodological toolkit, off-the-shelf data and sector knowledge.</a:t>
          </a:r>
        </a:p>
      </dgm:t>
    </dgm:pt>
    <dgm:pt modelId="{2310400F-DACC-46A4-B8C4-DDCAFB3E2693}" type="parTrans" cxnId="{644A1012-2734-4459-ADD3-C5DF37CFEE1A}">
      <dgm:prSet/>
      <dgm:spPr/>
      <dgm:t>
        <a:bodyPr/>
        <a:lstStyle/>
        <a:p>
          <a:endParaRPr lang="en-US"/>
        </a:p>
      </dgm:t>
    </dgm:pt>
    <dgm:pt modelId="{8F9686F8-B194-477D-AB34-17B77C83AEA2}" type="sibTrans" cxnId="{644A1012-2734-4459-ADD3-C5DF37CFEE1A}">
      <dgm:prSet/>
      <dgm:spPr/>
      <dgm:t>
        <a:bodyPr/>
        <a:lstStyle/>
        <a:p>
          <a:endParaRPr lang="en-US"/>
        </a:p>
      </dgm:t>
    </dgm:pt>
    <dgm:pt modelId="{358E5EA0-B348-4189-8CC5-19EBB52C2ABF}">
      <dgm:prSet phldrT="[Text]"/>
      <dgm:spPr/>
      <dgm:t>
        <a:bodyPr/>
        <a:lstStyle/>
        <a:p>
          <a:r>
            <a:rPr lang="en-US" dirty="0"/>
            <a:t>3</a:t>
          </a:r>
        </a:p>
      </dgm:t>
    </dgm:pt>
    <dgm:pt modelId="{56B23F33-C1CA-49F6-AB18-76E7881927DD}" type="parTrans" cxnId="{0A54852C-A647-4524-9761-A84BE2A75F10}">
      <dgm:prSet/>
      <dgm:spPr/>
      <dgm:t>
        <a:bodyPr/>
        <a:lstStyle/>
        <a:p>
          <a:endParaRPr lang="en-US"/>
        </a:p>
      </dgm:t>
    </dgm:pt>
    <dgm:pt modelId="{634A725D-5F2E-4428-AE12-4181A9571F70}" type="sibTrans" cxnId="{0A54852C-A647-4524-9761-A84BE2A75F10}">
      <dgm:prSet/>
      <dgm:spPr/>
      <dgm:t>
        <a:bodyPr/>
        <a:lstStyle/>
        <a:p>
          <a:endParaRPr lang="en-US"/>
        </a:p>
      </dgm:t>
    </dgm:pt>
    <dgm:pt modelId="{7C06896A-28CE-4729-9AA0-7D5B943DC7B0}">
      <dgm:prSet phldrT="[Text]" custT="1"/>
      <dgm:spPr/>
      <dgm:t>
        <a:bodyPr/>
        <a:lstStyle/>
        <a:p>
          <a:r>
            <a:rPr lang="en-US" sz="1450" dirty="0"/>
            <a:t>Through our dedication to outstanding client service, and unique approach to consumer and end user insights, clients are given a high quality, tailored service and findings that have a profound and tangible impact on their organization. </a:t>
          </a:r>
        </a:p>
      </dgm:t>
    </dgm:pt>
    <dgm:pt modelId="{1D60A8BF-5507-4D3D-B020-7A0A3BCCA751}" type="parTrans" cxnId="{EB85ED9F-5929-427F-9619-D21F7E49FA95}">
      <dgm:prSet/>
      <dgm:spPr/>
      <dgm:t>
        <a:bodyPr/>
        <a:lstStyle/>
        <a:p>
          <a:endParaRPr lang="en-US"/>
        </a:p>
      </dgm:t>
    </dgm:pt>
    <dgm:pt modelId="{DBD21D57-0208-43A8-BEC2-B5DC1777CA02}" type="sibTrans" cxnId="{EB85ED9F-5929-427F-9619-D21F7E49FA95}">
      <dgm:prSet/>
      <dgm:spPr/>
      <dgm:t>
        <a:bodyPr/>
        <a:lstStyle/>
        <a:p>
          <a:endParaRPr lang="en-US"/>
        </a:p>
      </dgm:t>
    </dgm:pt>
    <dgm:pt modelId="{FC1BC9C4-5C94-4494-B675-7EB184A5A1B5}" type="pres">
      <dgm:prSet presAssocID="{3360D088-2000-4851-90F3-EA81FBC0C48C}" presName="Name0" presStyleCnt="0">
        <dgm:presLayoutVars>
          <dgm:dir/>
          <dgm:animLvl val="lvl"/>
          <dgm:resizeHandles val="exact"/>
        </dgm:presLayoutVars>
      </dgm:prSet>
      <dgm:spPr/>
    </dgm:pt>
    <dgm:pt modelId="{89673A47-1278-4854-B14C-2B14D9C2172B}" type="pres">
      <dgm:prSet presAssocID="{3360D088-2000-4851-90F3-EA81FBC0C48C}" presName="tSp" presStyleCnt="0"/>
      <dgm:spPr/>
    </dgm:pt>
    <dgm:pt modelId="{D3FC3729-013E-4B9F-915A-0B4A30C496BC}" type="pres">
      <dgm:prSet presAssocID="{3360D088-2000-4851-90F3-EA81FBC0C48C}" presName="bSp" presStyleCnt="0"/>
      <dgm:spPr/>
    </dgm:pt>
    <dgm:pt modelId="{A6DCBCB8-65E5-4908-8E70-CEF9D4530751}" type="pres">
      <dgm:prSet presAssocID="{3360D088-2000-4851-90F3-EA81FBC0C48C}" presName="process" presStyleCnt="0"/>
      <dgm:spPr/>
    </dgm:pt>
    <dgm:pt modelId="{C9E28158-776A-47D6-A428-BFAFED505F55}" type="pres">
      <dgm:prSet presAssocID="{5077CB73-ACEC-4151-8B8E-E1C8D33D7F0A}" presName="composite1" presStyleCnt="0"/>
      <dgm:spPr/>
    </dgm:pt>
    <dgm:pt modelId="{3A80E988-4403-40B7-8ED8-C858758CF446}" type="pres">
      <dgm:prSet presAssocID="{5077CB73-ACEC-4151-8B8E-E1C8D33D7F0A}" presName="dummyNode1" presStyleLbl="node1" presStyleIdx="0" presStyleCnt="3"/>
      <dgm:spPr/>
    </dgm:pt>
    <dgm:pt modelId="{792637C3-FA90-49C3-87D4-A9126CD40EA2}" type="pres">
      <dgm:prSet presAssocID="{5077CB73-ACEC-4151-8B8E-E1C8D33D7F0A}" presName="childNode1" presStyleLbl="bgAcc1" presStyleIdx="0" presStyleCnt="3">
        <dgm:presLayoutVars>
          <dgm:bulletEnabled val="1"/>
        </dgm:presLayoutVars>
      </dgm:prSet>
      <dgm:spPr/>
    </dgm:pt>
    <dgm:pt modelId="{106F43D9-EC8D-4FD8-81CE-DB78EE86A3D9}" type="pres">
      <dgm:prSet presAssocID="{5077CB73-ACEC-4151-8B8E-E1C8D33D7F0A}" presName="childNode1tx" presStyleLbl="bgAcc1" presStyleIdx="0" presStyleCnt="3">
        <dgm:presLayoutVars>
          <dgm:bulletEnabled val="1"/>
        </dgm:presLayoutVars>
      </dgm:prSet>
      <dgm:spPr/>
    </dgm:pt>
    <dgm:pt modelId="{B7DADB69-B4B3-4321-AE08-E8B64B07C5C7}" type="pres">
      <dgm:prSet presAssocID="{5077CB73-ACEC-4151-8B8E-E1C8D33D7F0A}" presName="parentNode1" presStyleLbl="node1" presStyleIdx="0" presStyleCnt="3">
        <dgm:presLayoutVars>
          <dgm:chMax val="1"/>
          <dgm:bulletEnabled val="1"/>
        </dgm:presLayoutVars>
      </dgm:prSet>
      <dgm:spPr/>
    </dgm:pt>
    <dgm:pt modelId="{AFE47A0E-FF4D-4300-AFE6-770090295417}" type="pres">
      <dgm:prSet presAssocID="{5077CB73-ACEC-4151-8B8E-E1C8D33D7F0A}" presName="connSite1" presStyleCnt="0"/>
      <dgm:spPr/>
    </dgm:pt>
    <dgm:pt modelId="{631C9F2A-CF47-4E84-B4A0-DFBFDFA990B9}" type="pres">
      <dgm:prSet presAssocID="{4FCF70C1-D343-4AB1-A44F-5218C3839B23}" presName="Name9" presStyleLbl="sibTrans2D1" presStyleIdx="0" presStyleCnt="2"/>
      <dgm:spPr/>
    </dgm:pt>
    <dgm:pt modelId="{5F35E120-FE9E-4ECF-8BCB-8FA4CE6DEBE9}" type="pres">
      <dgm:prSet presAssocID="{FAC91F1A-5A75-4875-B3E5-4635A3A71360}" presName="composite2" presStyleCnt="0"/>
      <dgm:spPr/>
    </dgm:pt>
    <dgm:pt modelId="{23056B21-1ECF-4689-8088-826AAB529EC6}" type="pres">
      <dgm:prSet presAssocID="{FAC91F1A-5A75-4875-B3E5-4635A3A71360}" presName="dummyNode2" presStyleLbl="node1" presStyleIdx="0" presStyleCnt="3"/>
      <dgm:spPr/>
    </dgm:pt>
    <dgm:pt modelId="{C73803C6-B71F-4818-BD27-D37860F3BE08}" type="pres">
      <dgm:prSet presAssocID="{FAC91F1A-5A75-4875-B3E5-4635A3A71360}" presName="childNode2" presStyleLbl="bgAcc1" presStyleIdx="1" presStyleCnt="3">
        <dgm:presLayoutVars>
          <dgm:bulletEnabled val="1"/>
        </dgm:presLayoutVars>
      </dgm:prSet>
      <dgm:spPr/>
    </dgm:pt>
    <dgm:pt modelId="{A4300424-E060-4F61-9224-D2361EF1B9FB}" type="pres">
      <dgm:prSet presAssocID="{FAC91F1A-5A75-4875-B3E5-4635A3A71360}" presName="childNode2tx" presStyleLbl="bgAcc1" presStyleIdx="1" presStyleCnt="3">
        <dgm:presLayoutVars>
          <dgm:bulletEnabled val="1"/>
        </dgm:presLayoutVars>
      </dgm:prSet>
      <dgm:spPr/>
    </dgm:pt>
    <dgm:pt modelId="{27DEBB2C-9BB0-4DCB-9A03-B323BE0B27BE}" type="pres">
      <dgm:prSet presAssocID="{FAC91F1A-5A75-4875-B3E5-4635A3A71360}" presName="parentNode2" presStyleLbl="node1" presStyleIdx="1" presStyleCnt="3">
        <dgm:presLayoutVars>
          <dgm:chMax val="0"/>
          <dgm:bulletEnabled val="1"/>
        </dgm:presLayoutVars>
      </dgm:prSet>
      <dgm:spPr/>
    </dgm:pt>
    <dgm:pt modelId="{5B8D1919-BD82-451A-8F4E-124100F1C09E}" type="pres">
      <dgm:prSet presAssocID="{FAC91F1A-5A75-4875-B3E5-4635A3A71360}" presName="connSite2" presStyleCnt="0"/>
      <dgm:spPr/>
    </dgm:pt>
    <dgm:pt modelId="{A5C39D65-743F-4803-B760-615E80E791DC}" type="pres">
      <dgm:prSet presAssocID="{11A20E84-7680-441C-95E0-8AF196B84493}" presName="Name18" presStyleLbl="sibTrans2D1" presStyleIdx="1" presStyleCnt="2"/>
      <dgm:spPr/>
    </dgm:pt>
    <dgm:pt modelId="{A4DF50AE-F5E0-4A22-8277-21321D1099E0}" type="pres">
      <dgm:prSet presAssocID="{358E5EA0-B348-4189-8CC5-19EBB52C2ABF}" presName="composite1" presStyleCnt="0"/>
      <dgm:spPr/>
    </dgm:pt>
    <dgm:pt modelId="{7CD7A24F-3278-4C79-837F-8F87BDB4EE1C}" type="pres">
      <dgm:prSet presAssocID="{358E5EA0-B348-4189-8CC5-19EBB52C2ABF}" presName="dummyNode1" presStyleLbl="node1" presStyleIdx="1" presStyleCnt="3"/>
      <dgm:spPr/>
    </dgm:pt>
    <dgm:pt modelId="{AADEC70D-107F-4325-9106-B2144F6816CB}" type="pres">
      <dgm:prSet presAssocID="{358E5EA0-B348-4189-8CC5-19EBB52C2ABF}" presName="childNode1" presStyleLbl="bgAcc1" presStyleIdx="2" presStyleCnt="3">
        <dgm:presLayoutVars>
          <dgm:bulletEnabled val="1"/>
        </dgm:presLayoutVars>
      </dgm:prSet>
      <dgm:spPr/>
    </dgm:pt>
    <dgm:pt modelId="{FC5378B7-C159-4A87-A628-D5F1CFAB350A}" type="pres">
      <dgm:prSet presAssocID="{358E5EA0-B348-4189-8CC5-19EBB52C2ABF}" presName="childNode1tx" presStyleLbl="bgAcc1" presStyleIdx="2" presStyleCnt="3">
        <dgm:presLayoutVars>
          <dgm:bulletEnabled val="1"/>
        </dgm:presLayoutVars>
      </dgm:prSet>
      <dgm:spPr/>
    </dgm:pt>
    <dgm:pt modelId="{7224D009-807B-4C94-8910-DAAAAFEA89FD}" type="pres">
      <dgm:prSet presAssocID="{358E5EA0-B348-4189-8CC5-19EBB52C2ABF}" presName="parentNode1" presStyleLbl="node1" presStyleIdx="2" presStyleCnt="3">
        <dgm:presLayoutVars>
          <dgm:chMax val="1"/>
          <dgm:bulletEnabled val="1"/>
        </dgm:presLayoutVars>
      </dgm:prSet>
      <dgm:spPr/>
    </dgm:pt>
    <dgm:pt modelId="{675A6E80-A2EC-49CD-8C8C-E7FE1B0B159A}" type="pres">
      <dgm:prSet presAssocID="{358E5EA0-B348-4189-8CC5-19EBB52C2ABF}" presName="connSite1" presStyleCnt="0"/>
      <dgm:spPr/>
    </dgm:pt>
  </dgm:ptLst>
  <dgm:cxnLst>
    <dgm:cxn modelId="{227EA707-17B2-402C-B7EC-1B82B63FF77E}" type="presOf" srcId="{358E5EA0-B348-4189-8CC5-19EBB52C2ABF}" destId="{7224D009-807B-4C94-8910-DAAAAFEA89FD}" srcOrd="0" destOrd="0" presId="urn:microsoft.com/office/officeart/2005/8/layout/hProcess4"/>
    <dgm:cxn modelId="{644A1012-2734-4459-ADD3-C5DF37CFEE1A}" srcId="{FAC91F1A-5A75-4875-B3E5-4635A3A71360}" destId="{09423471-588D-4AFF-9A30-D9E69FFBA439}" srcOrd="0" destOrd="0" parTransId="{2310400F-DACC-46A4-B8C4-DDCAFB3E2693}" sibTransId="{8F9686F8-B194-477D-AB34-17B77C83AEA2}"/>
    <dgm:cxn modelId="{1C67E620-F604-414B-9394-26850AFBBFE5}" type="presOf" srcId="{DEBD9B69-00BB-4B48-80FD-7E0FE7F02714}" destId="{792637C3-FA90-49C3-87D4-A9126CD40EA2}" srcOrd="0" destOrd="0" presId="urn:microsoft.com/office/officeart/2005/8/layout/hProcess4"/>
    <dgm:cxn modelId="{D8B08B26-C304-4224-9141-DADE383F6BA8}" type="presOf" srcId="{7C06896A-28CE-4729-9AA0-7D5B943DC7B0}" destId="{FC5378B7-C159-4A87-A628-D5F1CFAB350A}" srcOrd="1" destOrd="0" presId="urn:microsoft.com/office/officeart/2005/8/layout/hProcess4"/>
    <dgm:cxn modelId="{F5DEB926-5D84-47C3-9F19-14A2F9EFD5A2}" type="presOf" srcId="{7C06896A-28CE-4729-9AA0-7D5B943DC7B0}" destId="{AADEC70D-107F-4325-9106-B2144F6816CB}" srcOrd="0" destOrd="0" presId="urn:microsoft.com/office/officeart/2005/8/layout/hProcess4"/>
    <dgm:cxn modelId="{0A54852C-A647-4524-9761-A84BE2A75F10}" srcId="{3360D088-2000-4851-90F3-EA81FBC0C48C}" destId="{358E5EA0-B348-4189-8CC5-19EBB52C2ABF}" srcOrd="2" destOrd="0" parTransId="{56B23F33-C1CA-49F6-AB18-76E7881927DD}" sibTransId="{634A725D-5F2E-4428-AE12-4181A9571F70}"/>
    <dgm:cxn modelId="{80134846-F3CE-45C4-B7F4-74CB6EC63A23}" type="presOf" srcId="{5077CB73-ACEC-4151-8B8E-E1C8D33D7F0A}" destId="{B7DADB69-B4B3-4321-AE08-E8B64B07C5C7}" srcOrd="0" destOrd="0" presId="urn:microsoft.com/office/officeart/2005/8/layout/hProcess4"/>
    <dgm:cxn modelId="{0083DB48-C172-41C8-ACEA-641412F5DDAE}" type="presOf" srcId="{4FCF70C1-D343-4AB1-A44F-5218C3839B23}" destId="{631C9F2A-CF47-4E84-B4A0-DFBFDFA990B9}" srcOrd="0" destOrd="0" presId="urn:microsoft.com/office/officeart/2005/8/layout/hProcess4"/>
    <dgm:cxn modelId="{5CDF9E59-2C6E-4B81-B833-0F488881512A}" type="presOf" srcId="{09423471-588D-4AFF-9A30-D9E69FFBA439}" destId="{C73803C6-B71F-4818-BD27-D37860F3BE08}" srcOrd="0" destOrd="0" presId="urn:microsoft.com/office/officeart/2005/8/layout/hProcess4"/>
    <dgm:cxn modelId="{AAF45987-7777-484A-AD2F-09AF919E5AEB}" type="presOf" srcId="{3360D088-2000-4851-90F3-EA81FBC0C48C}" destId="{FC1BC9C4-5C94-4494-B675-7EB184A5A1B5}" srcOrd="0" destOrd="0" presId="urn:microsoft.com/office/officeart/2005/8/layout/hProcess4"/>
    <dgm:cxn modelId="{5982C08D-FB28-40C4-8C2D-55F68F7DB9AE}" srcId="{3360D088-2000-4851-90F3-EA81FBC0C48C}" destId="{FAC91F1A-5A75-4875-B3E5-4635A3A71360}" srcOrd="1" destOrd="0" parTransId="{978D88B2-9E8A-46E5-8C17-4C0C97E2D978}" sibTransId="{11A20E84-7680-441C-95E0-8AF196B84493}"/>
    <dgm:cxn modelId="{185B3A94-7339-43A6-BAC2-C393EF7CF493}" type="presOf" srcId="{09423471-588D-4AFF-9A30-D9E69FFBA439}" destId="{A4300424-E060-4F61-9224-D2361EF1B9FB}" srcOrd="1" destOrd="0" presId="urn:microsoft.com/office/officeart/2005/8/layout/hProcess4"/>
    <dgm:cxn modelId="{EB85ED9F-5929-427F-9619-D21F7E49FA95}" srcId="{358E5EA0-B348-4189-8CC5-19EBB52C2ABF}" destId="{7C06896A-28CE-4729-9AA0-7D5B943DC7B0}" srcOrd="0" destOrd="0" parTransId="{1D60A8BF-5507-4D3D-B020-7A0A3BCCA751}" sibTransId="{DBD21D57-0208-43A8-BEC2-B5DC1777CA02}"/>
    <dgm:cxn modelId="{AF706AAF-485B-4523-B2E8-4D6A1033183F}" srcId="{5077CB73-ACEC-4151-8B8E-E1C8D33D7F0A}" destId="{DEBD9B69-00BB-4B48-80FD-7E0FE7F02714}" srcOrd="0" destOrd="0" parTransId="{DDC6E441-D71A-4AFD-9287-C7B48BFE525D}" sibTransId="{4BE23A57-7F5D-4979-96F1-305F7F946382}"/>
    <dgm:cxn modelId="{B6E84DB1-B06B-4FB5-BE95-AC7D559CAB07}" type="presOf" srcId="{FAC91F1A-5A75-4875-B3E5-4635A3A71360}" destId="{27DEBB2C-9BB0-4DCB-9A03-B323BE0B27BE}" srcOrd="0" destOrd="0" presId="urn:microsoft.com/office/officeart/2005/8/layout/hProcess4"/>
    <dgm:cxn modelId="{D17FA5B9-44AF-4355-ABB7-CDAF5D6F90BB}" type="presOf" srcId="{DEBD9B69-00BB-4B48-80FD-7E0FE7F02714}" destId="{106F43D9-EC8D-4FD8-81CE-DB78EE86A3D9}" srcOrd="1" destOrd="0" presId="urn:microsoft.com/office/officeart/2005/8/layout/hProcess4"/>
    <dgm:cxn modelId="{B36DC1CB-8741-4B7A-8069-B5E9F213A4B5}" srcId="{3360D088-2000-4851-90F3-EA81FBC0C48C}" destId="{5077CB73-ACEC-4151-8B8E-E1C8D33D7F0A}" srcOrd="0" destOrd="0" parTransId="{1791AB15-DE70-4D22-8C49-24B68D9678E1}" sibTransId="{4FCF70C1-D343-4AB1-A44F-5218C3839B23}"/>
    <dgm:cxn modelId="{3109ACFD-7EBC-453E-94C4-E08774C135A2}" type="presOf" srcId="{11A20E84-7680-441C-95E0-8AF196B84493}" destId="{A5C39D65-743F-4803-B760-615E80E791DC}" srcOrd="0" destOrd="0" presId="urn:microsoft.com/office/officeart/2005/8/layout/hProcess4"/>
    <dgm:cxn modelId="{DF3527EC-2780-4F00-82D8-246772C944C9}" type="presParOf" srcId="{FC1BC9C4-5C94-4494-B675-7EB184A5A1B5}" destId="{89673A47-1278-4854-B14C-2B14D9C2172B}" srcOrd="0" destOrd="0" presId="urn:microsoft.com/office/officeart/2005/8/layout/hProcess4"/>
    <dgm:cxn modelId="{589C9012-6C0E-4969-9D42-569072EB4F3E}" type="presParOf" srcId="{FC1BC9C4-5C94-4494-B675-7EB184A5A1B5}" destId="{D3FC3729-013E-4B9F-915A-0B4A30C496BC}" srcOrd="1" destOrd="0" presId="urn:microsoft.com/office/officeart/2005/8/layout/hProcess4"/>
    <dgm:cxn modelId="{E329C394-A641-4C61-BC76-FB51EAD85665}" type="presParOf" srcId="{FC1BC9C4-5C94-4494-B675-7EB184A5A1B5}" destId="{A6DCBCB8-65E5-4908-8E70-CEF9D4530751}" srcOrd="2" destOrd="0" presId="urn:microsoft.com/office/officeart/2005/8/layout/hProcess4"/>
    <dgm:cxn modelId="{55123366-335B-4C1E-B930-56BD54BEEA5F}" type="presParOf" srcId="{A6DCBCB8-65E5-4908-8E70-CEF9D4530751}" destId="{C9E28158-776A-47D6-A428-BFAFED505F55}" srcOrd="0" destOrd="0" presId="urn:microsoft.com/office/officeart/2005/8/layout/hProcess4"/>
    <dgm:cxn modelId="{796C06F1-C6B3-4529-A83C-891F8B1EFE56}" type="presParOf" srcId="{C9E28158-776A-47D6-A428-BFAFED505F55}" destId="{3A80E988-4403-40B7-8ED8-C858758CF446}" srcOrd="0" destOrd="0" presId="urn:microsoft.com/office/officeart/2005/8/layout/hProcess4"/>
    <dgm:cxn modelId="{C3FDA18A-B331-4AF2-A2F0-C9ABEB7AE4B8}" type="presParOf" srcId="{C9E28158-776A-47D6-A428-BFAFED505F55}" destId="{792637C3-FA90-49C3-87D4-A9126CD40EA2}" srcOrd="1" destOrd="0" presId="urn:microsoft.com/office/officeart/2005/8/layout/hProcess4"/>
    <dgm:cxn modelId="{EC418184-E174-4D73-9600-1ECE1DDB6C42}" type="presParOf" srcId="{C9E28158-776A-47D6-A428-BFAFED505F55}" destId="{106F43D9-EC8D-4FD8-81CE-DB78EE86A3D9}" srcOrd="2" destOrd="0" presId="urn:microsoft.com/office/officeart/2005/8/layout/hProcess4"/>
    <dgm:cxn modelId="{150B6ECB-94E9-4318-8433-85A405152145}" type="presParOf" srcId="{C9E28158-776A-47D6-A428-BFAFED505F55}" destId="{B7DADB69-B4B3-4321-AE08-E8B64B07C5C7}" srcOrd="3" destOrd="0" presId="urn:microsoft.com/office/officeart/2005/8/layout/hProcess4"/>
    <dgm:cxn modelId="{F30E8AFC-DC40-423B-87BA-60B88EEDC8AA}" type="presParOf" srcId="{C9E28158-776A-47D6-A428-BFAFED505F55}" destId="{AFE47A0E-FF4D-4300-AFE6-770090295417}" srcOrd="4" destOrd="0" presId="urn:microsoft.com/office/officeart/2005/8/layout/hProcess4"/>
    <dgm:cxn modelId="{B4FDCC31-86ED-4073-A41A-0535180F3090}" type="presParOf" srcId="{A6DCBCB8-65E5-4908-8E70-CEF9D4530751}" destId="{631C9F2A-CF47-4E84-B4A0-DFBFDFA990B9}" srcOrd="1" destOrd="0" presId="urn:microsoft.com/office/officeart/2005/8/layout/hProcess4"/>
    <dgm:cxn modelId="{D64911C1-D39D-4AF7-9F5B-7447F5D47265}" type="presParOf" srcId="{A6DCBCB8-65E5-4908-8E70-CEF9D4530751}" destId="{5F35E120-FE9E-4ECF-8BCB-8FA4CE6DEBE9}" srcOrd="2" destOrd="0" presId="urn:microsoft.com/office/officeart/2005/8/layout/hProcess4"/>
    <dgm:cxn modelId="{53C49E35-8610-45B9-8232-23C6057C1DD1}" type="presParOf" srcId="{5F35E120-FE9E-4ECF-8BCB-8FA4CE6DEBE9}" destId="{23056B21-1ECF-4689-8088-826AAB529EC6}" srcOrd="0" destOrd="0" presId="urn:microsoft.com/office/officeart/2005/8/layout/hProcess4"/>
    <dgm:cxn modelId="{68EB28C4-164F-47E1-8571-3362DE1ACB43}" type="presParOf" srcId="{5F35E120-FE9E-4ECF-8BCB-8FA4CE6DEBE9}" destId="{C73803C6-B71F-4818-BD27-D37860F3BE08}" srcOrd="1" destOrd="0" presId="urn:microsoft.com/office/officeart/2005/8/layout/hProcess4"/>
    <dgm:cxn modelId="{5E07DDE1-5AE1-4D4A-BD2B-B932B08EFF75}" type="presParOf" srcId="{5F35E120-FE9E-4ECF-8BCB-8FA4CE6DEBE9}" destId="{A4300424-E060-4F61-9224-D2361EF1B9FB}" srcOrd="2" destOrd="0" presId="urn:microsoft.com/office/officeart/2005/8/layout/hProcess4"/>
    <dgm:cxn modelId="{9ABAE0B8-F309-4684-8D74-9206DBF2EFD7}" type="presParOf" srcId="{5F35E120-FE9E-4ECF-8BCB-8FA4CE6DEBE9}" destId="{27DEBB2C-9BB0-4DCB-9A03-B323BE0B27BE}" srcOrd="3" destOrd="0" presId="urn:microsoft.com/office/officeart/2005/8/layout/hProcess4"/>
    <dgm:cxn modelId="{CAB05254-B967-476C-AE73-C6074F249A13}" type="presParOf" srcId="{5F35E120-FE9E-4ECF-8BCB-8FA4CE6DEBE9}" destId="{5B8D1919-BD82-451A-8F4E-124100F1C09E}" srcOrd="4" destOrd="0" presId="urn:microsoft.com/office/officeart/2005/8/layout/hProcess4"/>
    <dgm:cxn modelId="{08AF6394-3029-42D6-9C13-C4C998932289}" type="presParOf" srcId="{A6DCBCB8-65E5-4908-8E70-CEF9D4530751}" destId="{A5C39D65-743F-4803-B760-615E80E791DC}" srcOrd="3" destOrd="0" presId="urn:microsoft.com/office/officeart/2005/8/layout/hProcess4"/>
    <dgm:cxn modelId="{3222AD84-07B3-490F-92D8-E5FB7ABCD7EE}" type="presParOf" srcId="{A6DCBCB8-65E5-4908-8E70-CEF9D4530751}" destId="{A4DF50AE-F5E0-4A22-8277-21321D1099E0}" srcOrd="4" destOrd="0" presId="urn:microsoft.com/office/officeart/2005/8/layout/hProcess4"/>
    <dgm:cxn modelId="{A180CF18-57A5-40CA-B0C7-3AEBA6DBD31A}" type="presParOf" srcId="{A4DF50AE-F5E0-4A22-8277-21321D1099E0}" destId="{7CD7A24F-3278-4C79-837F-8F87BDB4EE1C}" srcOrd="0" destOrd="0" presId="urn:microsoft.com/office/officeart/2005/8/layout/hProcess4"/>
    <dgm:cxn modelId="{7FEDDA5D-2C23-4C08-9B7B-F28518277C00}" type="presParOf" srcId="{A4DF50AE-F5E0-4A22-8277-21321D1099E0}" destId="{AADEC70D-107F-4325-9106-B2144F6816CB}" srcOrd="1" destOrd="0" presId="urn:microsoft.com/office/officeart/2005/8/layout/hProcess4"/>
    <dgm:cxn modelId="{CB3E31CC-5E1F-4C89-AF31-2820DEA3763E}" type="presParOf" srcId="{A4DF50AE-F5E0-4A22-8277-21321D1099E0}" destId="{FC5378B7-C159-4A87-A628-D5F1CFAB350A}" srcOrd="2" destOrd="0" presId="urn:microsoft.com/office/officeart/2005/8/layout/hProcess4"/>
    <dgm:cxn modelId="{995E9E6A-C36A-41EA-B4F7-FAD155626A1E}" type="presParOf" srcId="{A4DF50AE-F5E0-4A22-8277-21321D1099E0}" destId="{7224D009-807B-4C94-8910-DAAAAFEA89FD}" srcOrd="3" destOrd="0" presId="urn:microsoft.com/office/officeart/2005/8/layout/hProcess4"/>
    <dgm:cxn modelId="{57DABB47-9956-4B24-981C-B27368EE6EF5}" type="presParOf" srcId="{A4DF50AE-F5E0-4A22-8277-21321D1099E0}" destId="{675A6E80-A2EC-49CD-8C8C-E7FE1B0B159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9B615-A8A9-4FB9-9614-12F4EB07ACA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AFE3980-95D8-4C71-A8FB-703F30E4534D}">
      <dgm:prSet/>
      <dgm:spPr/>
      <dgm:t>
        <a:bodyPr/>
        <a:lstStyle/>
        <a:p>
          <a:pPr>
            <a:lnSpc>
              <a:spcPct val="100000"/>
            </a:lnSpc>
            <a:defRPr b="1"/>
          </a:pPr>
          <a:r>
            <a:rPr lang="en-US" b="1">
              <a:latin typeface="Calibri Light" panose="020F0302020204030204" pitchFamily="34" charset="0"/>
              <a:ea typeface="Calibri Light" panose="020F0302020204030204" pitchFamily="34" charset="0"/>
              <a:cs typeface="Calibri Light" panose="020F0302020204030204" pitchFamily="34" charset="0"/>
            </a:rPr>
            <a:t>Materials</a:t>
          </a:r>
        </a:p>
      </dgm:t>
    </dgm:pt>
    <dgm:pt modelId="{5D3B2B9F-F179-451D-B5DC-B23F7121AE12}" type="parTrans" cxnId="{2DD4CFA0-4909-4676-84AC-095179D9FD5C}">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44A9B33D-F759-4D0B-AF3A-0A794F5DACB8}" type="sibTrans" cxnId="{2DD4CFA0-4909-4676-84AC-095179D9FD5C}">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61F25A62-49A9-4519-99CE-6B9DB25F738E}">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Plastics</a:t>
          </a:r>
        </a:p>
      </dgm:t>
    </dgm:pt>
    <dgm:pt modelId="{227FF99E-1475-41F0-B96E-02F4DE2A5060}" type="parTrans" cxnId="{17425370-E5B0-40B0-88B8-AB345D69F1A0}">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10B4F69B-0A04-46DA-A7D8-600595F6236F}" type="sibTrans" cxnId="{17425370-E5B0-40B0-88B8-AB345D69F1A0}">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7D51B783-853A-4BFA-9344-957368A46AB1}">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Chemicals</a:t>
          </a:r>
        </a:p>
      </dgm:t>
    </dgm:pt>
    <dgm:pt modelId="{50D94E3C-B109-4854-AD8F-26A63D105A77}" type="parTrans" cxnId="{2B4AC40D-B9A3-4A57-A792-9A6773683CD6}">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904E817A-EC8A-4FCE-A53E-018EDC9DA098}" type="sibTrans" cxnId="{2B4AC40D-B9A3-4A57-A792-9A6773683CD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C1069AB3-0D5F-45FB-BB90-BA5B3A25C3AD}">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Advanced Materials</a:t>
          </a:r>
        </a:p>
      </dgm:t>
    </dgm:pt>
    <dgm:pt modelId="{39FE97A3-A8E0-4A8D-848C-D48F2035E094}" type="parTrans" cxnId="{B3F54C76-B021-489A-955B-BA54C9D00D73}">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7F55B69B-CC89-44F2-83DC-09EC4ECABA74}" type="sibTrans" cxnId="{B3F54C76-B021-489A-955B-BA54C9D00D73}">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A6E719DC-1C7A-4D98-B9DE-60599E0BC1F0}">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Nanotechnology</a:t>
          </a:r>
        </a:p>
      </dgm:t>
    </dgm:pt>
    <dgm:pt modelId="{3FF70929-866A-46E9-95D2-8D911764D1B5}" type="parTrans" cxnId="{F08BBE69-EF2B-4492-96B2-36F21992A115}">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F632D155-51FD-4995-A480-F5965DFBC627}" type="sibTrans" cxnId="{F08BBE69-EF2B-4492-96B2-36F21992A115}">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4D522014-F770-41D0-B7FB-024D9382B83E}">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Semiconductor</a:t>
          </a:r>
        </a:p>
      </dgm:t>
    </dgm:pt>
    <dgm:pt modelId="{678D6BB6-0E57-4933-9639-1D1A2B7240D5}" type="parTrans" cxnId="{195EB670-2F93-4D36-9D88-268FC632E1DD}">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36074AB3-3380-4618-AEC4-A519ADD2279D}" type="sibTrans" cxnId="{195EB670-2F93-4D36-9D88-268FC632E1DD}">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4292A6CA-F888-4C77-B0AE-C06E1D7C99F1}">
      <dgm:prSet/>
      <dgm:spPr/>
      <dgm:t>
        <a:bodyPr/>
        <a:lstStyle/>
        <a:p>
          <a:pPr>
            <a:lnSpc>
              <a:spcPct val="100000"/>
            </a:lnSpc>
            <a:defRPr b="1"/>
          </a:pPr>
          <a:r>
            <a:rPr lang="en-US" b="1">
              <a:latin typeface="Calibri Light" panose="020F0302020204030204" pitchFamily="34" charset="0"/>
              <a:ea typeface="Calibri Light" panose="020F0302020204030204" pitchFamily="34" charset="0"/>
              <a:cs typeface="Calibri Light" panose="020F0302020204030204" pitchFamily="34" charset="0"/>
            </a:rPr>
            <a:t>Life Science</a:t>
          </a:r>
        </a:p>
      </dgm:t>
    </dgm:pt>
    <dgm:pt modelId="{3AE54AD3-F3CF-47EA-9946-1339493EA2CD}" type="parTrans" cxnId="{9F9712BE-0FFB-4C45-8939-0BBD483E9E76}">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87DE13D4-E7AB-468E-AB93-501CB44181BB}" type="sibTrans" cxnId="{9F9712BE-0FFB-4C45-8939-0BBD483E9E7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72AE2F4E-BE1C-4553-B393-BEAD26D7B463}">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Medical Devices</a:t>
          </a:r>
        </a:p>
      </dgm:t>
    </dgm:pt>
    <dgm:pt modelId="{1D4EC396-CEE8-4714-8DAB-74CA84C4D35B}" type="parTrans" cxnId="{4F52F1A2-721C-47AB-BED7-AD62D31FBDC7}">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A4D49B8D-F302-48F3-89EF-91D383D364A5}" type="sibTrans" cxnId="{4F52F1A2-721C-47AB-BED7-AD62D31FBDC7}">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53B9C2B7-C344-4587-98EF-D7C43C6EBA31}">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Cell Bio</a:t>
          </a:r>
        </a:p>
      </dgm:t>
    </dgm:pt>
    <dgm:pt modelId="{5F8959B4-1502-4780-AF5B-37D3BEB2D837}" type="parTrans" cxnId="{454040A2-8906-448C-AB08-2661609B6216}">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3B28A3CB-5DEC-4C2F-8845-DC7BF01C6898}" type="sibTrans" cxnId="{454040A2-8906-448C-AB08-2661609B621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67CA1687-338A-4247-986D-40B297F9EE57}">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Pharma</a:t>
          </a:r>
        </a:p>
      </dgm:t>
    </dgm:pt>
    <dgm:pt modelId="{C4DBA0FA-DE1A-46C7-963D-AA21B40DA490}" type="parTrans" cxnId="{0234D2C2-1F71-4DBE-8B62-EBB45271C07A}">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E7C8F5EB-17AF-45E5-BDD3-8EA6EE389BC7}" type="sibTrans" cxnId="{0234D2C2-1F71-4DBE-8B62-EBB45271C07A}">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BF08E042-101A-448C-8706-4A3C881C0F5A}">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Health Maintenance</a:t>
          </a:r>
        </a:p>
      </dgm:t>
    </dgm:pt>
    <dgm:pt modelId="{ACB6A6B9-6513-480F-A1B6-B23DDA9B6AAC}" type="parTrans" cxnId="{F0D9942C-942D-46D7-B6C2-8E937291B388}">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1A8C47DC-F3DA-430A-81BE-46B3D1866BF2}" type="sibTrans" cxnId="{F0D9942C-942D-46D7-B6C2-8E937291B388}">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FE7BF158-D9CB-42C6-AC9F-DECE979C0E14}">
      <dgm:prSet/>
      <dgm:spPr/>
      <dgm:t>
        <a:bodyPr/>
        <a:lstStyle/>
        <a:p>
          <a:pPr>
            <a:lnSpc>
              <a:spcPct val="100000"/>
            </a:lnSpc>
            <a:defRPr b="1"/>
          </a:pPr>
          <a:r>
            <a:rPr lang="en-US" b="1" dirty="0">
              <a:latin typeface="Calibri Light" panose="020F0302020204030204" pitchFamily="34" charset="0"/>
              <a:ea typeface="Calibri Light" panose="020F0302020204030204" pitchFamily="34" charset="0"/>
              <a:cs typeface="Calibri Light" panose="020F0302020204030204" pitchFamily="34" charset="0"/>
            </a:rPr>
            <a:t>Environment / Sustainability</a:t>
          </a:r>
        </a:p>
      </dgm:t>
    </dgm:pt>
    <dgm:pt modelId="{83A88E5D-F32C-403A-89C1-A0792C8068E2}" type="parTrans" cxnId="{4834D9A3-4F30-4B3F-B960-9E9EFA61F967}">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F41C84A1-A621-4875-88A1-4647F1D2AAFE}" type="sibTrans" cxnId="{4834D9A3-4F30-4B3F-B960-9E9EFA61F967}">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87DD4441-65F8-4598-8B3B-19F6C424239D}">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Water Membrane</a:t>
          </a:r>
        </a:p>
      </dgm:t>
    </dgm:pt>
    <dgm:pt modelId="{D59AF7D5-5AAD-4196-9F9F-FAD954FD13BA}" type="parTrans" cxnId="{B86F4D6C-91B7-4E62-A4FC-963BB0E44DE9}">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F4CCFA93-B449-48EF-A47D-93E0306D78BB}" type="sibTrans" cxnId="{B86F4D6C-91B7-4E62-A4FC-963BB0E44DE9}">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4D40933F-9EAB-48BA-B10C-886C15350080}">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Fuel Cell</a:t>
          </a:r>
        </a:p>
      </dgm:t>
    </dgm:pt>
    <dgm:pt modelId="{2DEE3E46-7E65-4D95-81F1-92160B07B033}" type="parTrans" cxnId="{00BFD0EE-D6CD-46B0-A97A-20F52E109EF2}">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873F128E-FA9C-4BE6-9969-DC39AB8B01EC}" type="sibTrans" cxnId="{00BFD0EE-D6CD-46B0-A97A-20F52E109EF2}">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0AC88FE0-488E-48B2-9BA2-5872458470B2}">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Energy</a:t>
          </a:r>
        </a:p>
      </dgm:t>
    </dgm:pt>
    <dgm:pt modelId="{23EC722B-3BA4-47FA-AF8A-41A6BC389BB3}" type="parTrans" cxnId="{F0D09F1D-BD9C-4F5B-846C-A9980A9A1FE8}">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90D49C33-07A4-4E34-BA9D-837B976B37F6}" type="sibTrans" cxnId="{F0D09F1D-BD9C-4F5B-846C-A9980A9A1FE8}">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7E6C7EE5-15C7-4F31-957E-F913892249F5}">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Food</a:t>
          </a:r>
        </a:p>
      </dgm:t>
    </dgm:pt>
    <dgm:pt modelId="{2E25880C-9A98-4A89-A4A3-EF54578B4FE7}" type="parTrans" cxnId="{E9CB3D53-0A77-447D-8C39-65D5864914E3}">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78F944A0-3C2E-44AC-B2D9-6409864959E8}" type="sibTrans" cxnId="{E9CB3D53-0A77-447D-8C39-65D5864914E3}">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1668042A-6C1D-4810-9837-F004D0013822}">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Manufacturing</a:t>
          </a:r>
        </a:p>
      </dgm:t>
    </dgm:pt>
    <dgm:pt modelId="{1C48C4A9-96EA-43B5-A7A7-FB91CEF2C2D4}" type="parTrans" cxnId="{6B31D5CE-59B7-4E4A-8186-08C8F6D507EE}">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F3395100-B0ED-49B7-93A2-3D7A47A5BA11}" type="sibTrans" cxnId="{6B31D5CE-59B7-4E4A-8186-08C8F6D507EE}">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A794E89F-0DC0-4957-8D6E-60E7E897DCE3}">
      <dgm:prSet/>
      <dgm:spPr/>
      <dgm:t>
        <a:bodyPr/>
        <a:lstStyle/>
        <a:p>
          <a:pPr>
            <a:lnSpc>
              <a:spcPct val="100000"/>
            </a:lnSpc>
            <a:defRPr b="1"/>
          </a:pPr>
          <a:r>
            <a:rPr lang="en-US" b="1">
              <a:latin typeface="Calibri Light" panose="020F0302020204030204" pitchFamily="34" charset="0"/>
              <a:ea typeface="Calibri Light" panose="020F0302020204030204" pitchFamily="34" charset="0"/>
              <a:cs typeface="Calibri Light" panose="020F0302020204030204" pitchFamily="34" charset="0"/>
            </a:rPr>
            <a:t>Commerce</a:t>
          </a:r>
        </a:p>
      </dgm:t>
    </dgm:pt>
    <dgm:pt modelId="{944B5717-2BAC-41C9-8732-5206CEF663D2}" type="parTrans" cxnId="{CD015011-25F5-4C53-A5F8-86DEAEA7C322}">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9D26A06F-E34E-43FB-AC1C-2B0ED1782A1F}" type="sibTrans" cxnId="{CD015011-25F5-4C53-A5F8-86DEAEA7C322}">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7A9A043D-32FC-4DE1-AB4B-8BEC72A81CD3}">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Finance</a:t>
          </a:r>
        </a:p>
      </dgm:t>
    </dgm:pt>
    <dgm:pt modelId="{44D01993-D97F-421D-878E-E7E88509B52D}" type="parTrans" cxnId="{271AA23A-7B75-4C12-8919-BC372DAB1480}">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FA23A1CA-F15B-4D01-9ACE-57BA5BB8A669}" type="sibTrans" cxnId="{271AA23A-7B75-4C12-8919-BC372DAB1480}">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6408A374-1843-4ADC-B731-D244BDE3E0BB}">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IT</a:t>
          </a:r>
        </a:p>
      </dgm:t>
    </dgm:pt>
    <dgm:pt modelId="{DDB09DE7-EC5D-4409-A283-6B89F9E01A66}" type="parTrans" cxnId="{320F833E-B34D-41E7-9218-7805028123EE}">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AEC7F917-7FC6-4440-998F-AA9599117E7F}" type="sibTrans" cxnId="{320F833E-B34D-41E7-9218-7805028123EE}">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F4E89619-7BC5-4250-BE00-904D86249DC8}">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Venture Capital</a:t>
          </a:r>
        </a:p>
      </dgm:t>
    </dgm:pt>
    <dgm:pt modelId="{F5BBEEB2-C8F1-4D45-947F-FA89B4726D66}" type="parTrans" cxnId="{3F417357-D98C-4FAC-9642-3D7627BC124A}">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2BA9C11A-79F7-4B0E-A23E-D17B0334CC22}" type="sibTrans" cxnId="{3F417357-D98C-4FAC-9642-3D7627BC124A}">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A34B28E9-7F2D-480B-A4B1-DE07FF0891C4}">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Startups</a:t>
          </a:r>
        </a:p>
      </dgm:t>
    </dgm:pt>
    <dgm:pt modelId="{81EAD41C-81D6-46CF-A4C3-8029EC2E6BBC}" type="parTrans" cxnId="{E421A192-9264-4D51-857B-79E75B7B4F44}">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0F8326CF-6933-47C8-94D9-9C8D37BC5115}" type="sibTrans" cxnId="{E421A192-9264-4D51-857B-79E75B7B4F44}">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9F6909ED-B9DC-4310-BAFF-50B8D5222070}">
      <dgm:prSet/>
      <dgm:spPr/>
      <dgm:t>
        <a:bodyPr/>
        <a:lstStyle/>
        <a:p>
          <a:pPr>
            <a:lnSpc>
              <a:spcPct val="100000"/>
            </a:lnSpc>
            <a:defRPr b="1"/>
          </a:pPr>
          <a:r>
            <a:rPr lang="en-US" b="1">
              <a:latin typeface="Calibri Light" panose="020F0302020204030204" pitchFamily="34" charset="0"/>
              <a:ea typeface="Calibri Light" panose="020F0302020204030204" pitchFamily="34" charset="0"/>
              <a:cs typeface="Calibri Light" panose="020F0302020204030204" pitchFamily="34" charset="0"/>
            </a:rPr>
            <a:t>Sensors</a:t>
          </a:r>
        </a:p>
      </dgm:t>
    </dgm:pt>
    <dgm:pt modelId="{92F0E248-50FC-47BC-ADA0-8CBEBD040EAB}" type="parTrans" cxnId="{85869AC6-C485-4F29-8EB5-B6688B778987}">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F44EE1A3-4161-4E1F-8B46-D69DEDA4CE28}" type="sibTrans" cxnId="{85869AC6-C485-4F29-8EB5-B6688B778987}">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EC1F8BEE-83BD-4E0A-B735-9DADD67F5A04}">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Engineering</a:t>
          </a:r>
        </a:p>
      </dgm:t>
    </dgm:pt>
    <dgm:pt modelId="{4B057830-DF6A-4951-B3BD-08AB2EE1371D}" type="parTrans" cxnId="{4BDAA531-54C6-49D2-8905-C7B81DA32F98}">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8EA40A3C-F2C6-4AD8-B286-FAEC1D3F134B}" type="sibTrans" cxnId="{4BDAA531-54C6-49D2-8905-C7B81DA32F98}">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23F92A41-B61C-4FE3-AC6F-F9C02EDBAD24}">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Photonics</a:t>
          </a:r>
        </a:p>
      </dgm:t>
    </dgm:pt>
    <dgm:pt modelId="{00DB61BA-3210-4702-9C21-78424441BDB4}" type="parTrans" cxnId="{C7C50716-6834-4E14-9BDB-9AD2E5BA26C5}">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54361B4C-B531-4919-ACA7-ECAF388DFD72}" type="sibTrans" cxnId="{C7C50716-6834-4E14-9BDB-9AD2E5BA26C5}">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062B15E2-928E-47F8-86B3-A0CA83F074E0}">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Safety/Security</a:t>
          </a:r>
        </a:p>
      </dgm:t>
    </dgm:pt>
    <dgm:pt modelId="{68933D49-B599-4E00-A393-FF549BC9A285}" type="parTrans" cxnId="{6BC06589-04E7-4AB4-B22D-FF95C73B8060}">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AA19E546-A7DD-4A64-B237-87F5C6C9DA34}" type="sibTrans" cxnId="{6BC06589-04E7-4AB4-B22D-FF95C73B8060}">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2AA98C4A-DB54-420A-8A0A-D263C148AC2E}">
      <dgm:prSet/>
      <dgm:spPr/>
      <dgm:t>
        <a:bodyPr/>
        <a:lstStyle/>
        <a:p>
          <a:pPr>
            <a:lnSpc>
              <a:spcPct val="100000"/>
            </a:lnSpc>
          </a:pPr>
          <a:r>
            <a:rPr lang="en-US">
              <a:latin typeface="Calibri Light" panose="020F0302020204030204" pitchFamily="34" charset="0"/>
              <a:ea typeface="Calibri Light" panose="020F0302020204030204" pitchFamily="34" charset="0"/>
              <a:cs typeface="Calibri Light" panose="020F0302020204030204" pitchFamily="34" charset="0"/>
            </a:rPr>
            <a:t>Instruments</a:t>
          </a:r>
        </a:p>
      </dgm:t>
    </dgm:pt>
    <dgm:pt modelId="{14565CB3-1223-4479-9DCA-F49626425F01}" type="parTrans" cxnId="{8859503B-E613-41C8-8C97-91E258260A30}">
      <dgm:prSet/>
      <dgm:spPr/>
      <dgm:t>
        <a:bodyPr/>
        <a:lstStyle/>
        <a:p>
          <a:endParaRPr lang="en-US" sz="1000">
            <a:latin typeface="Calibri Light" panose="020F0302020204030204" pitchFamily="34" charset="0"/>
            <a:ea typeface="Calibri Light" panose="020F0302020204030204" pitchFamily="34" charset="0"/>
            <a:cs typeface="Calibri Light" panose="020F0302020204030204" pitchFamily="34" charset="0"/>
          </a:endParaRPr>
        </a:p>
      </dgm:t>
    </dgm:pt>
    <dgm:pt modelId="{B87E1EA8-19DD-45E2-9C56-DCAC8EBA4F8D}" type="sibTrans" cxnId="{8859503B-E613-41C8-8C97-91E258260A30}">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3D973440-7A1E-43FF-9BD2-AFE8C48FF72E}" type="pres">
      <dgm:prSet presAssocID="{A309B615-A8A9-4FB9-9614-12F4EB07ACAD}" presName="root" presStyleCnt="0">
        <dgm:presLayoutVars>
          <dgm:dir/>
          <dgm:resizeHandles val="exact"/>
        </dgm:presLayoutVars>
      </dgm:prSet>
      <dgm:spPr/>
    </dgm:pt>
    <dgm:pt modelId="{D5F8498D-CDD9-4994-A376-FE7B86008FC3}" type="pres">
      <dgm:prSet presAssocID="{0AFE3980-95D8-4C71-A8FB-703F30E4534D}" presName="compNode" presStyleCnt="0"/>
      <dgm:spPr/>
    </dgm:pt>
    <dgm:pt modelId="{0CC96015-C941-4FE1-8B0C-9C3B4FDBA9F2}" type="pres">
      <dgm:prSet presAssocID="{0AFE3980-95D8-4C71-A8FB-703F30E453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6562E031-3C91-439F-9EC1-D6C4CA25D8ED}" type="pres">
      <dgm:prSet presAssocID="{0AFE3980-95D8-4C71-A8FB-703F30E4534D}" presName="iconSpace" presStyleCnt="0"/>
      <dgm:spPr/>
    </dgm:pt>
    <dgm:pt modelId="{B5E0A70E-825E-4478-A505-3FDFDEA54CC6}" type="pres">
      <dgm:prSet presAssocID="{0AFE3980-95D8-4C71-A8FB-703F30E4534D}" presName="parTx" presStyleLbl="revTx" presStyleIdx="0" presStyleCnt="10">
        <dgm:presLayoutVars>
          <dgm:chMax val="0"/>
          <dgm:chPref val="0"/>
        </dgm:presLayoutVars>
      </dgm:prSet>
      <dgm:spPr/>
    </dgm:pt>
    <dgm:pt modelId="{351FE9C4-77D4-4447-B827-11DC2FE4B7A2}" type="pres">
      <dgm:prSet presAssocID="{0AFE3980-95D8-4C71-A8FB-703F30E4534D}" presName="txSpace" presStyleCnt="0"/>
      <dgm:spPr/>
    </dgm:pt>
    <dgm:pt modelId="{61403D0E-AA2E-4487-A560-2AD33684094E}" type="pres">
      <dgm:prSet presAssocID="{0AFE3980-95D8-4C71-A8FB-703F30E4534D}" presName="desTx" presStyleLbl="revTx" presStyleIdx="1" presStyleCnt="10">
        <dgm:presLayoutVars/>
      </dgm:prSet>
      <dgm:spPr/>
    </dgm:pt>
    <dgm:pt modelId="{AF81DF6A-9690-4FEB-AA5D-E6A84BDA55CA}" type="pres">
      <dgm:prSet presAssocID="{44A9B33D-F759-4D0B-AF3A-0A794F5DACB8}" presName="sibTrans" presStyleCnt="0"/>
      <dgm:spPr/>
    </dgm:pt>
    <dgm:pt modelId="{26B7886F-C714-4C7F-9E15-93934648BA71}" type="pres">
      <dgm:prSet presAssocID="{4292A6CA-F888-4C77-B0AE-C06E1D7C99F1}" presName="compNode" presStyleCnt="0"/>
      <dgm:spPr/>
    </dgm:pt>
    <dgm:pt modelId="{61003C9E-A5BD-4A4C-975C-54364A8730D9}" type="pres">
      <dgm:prSet presAssocID="{4292A6CA-F888-4C77-B0AE-C06E1D7C99F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3DAEE7AF-82BC-4C1D-9B3B-1E312C2D42D3}" type="pres">
      <dgm:prSet presAssocID="{4292A6CA-F888-4C77-B0AE-C06E1D7C99F1}" presName="iconSpace" presStyleCnt="0"/>
      <dgm:spPr/>
    </dgm:pt>
    <dgm:pt modelId="{291C27EB-B1E7-406E-8D7A-24BFC8F5CEEB}" type="pres">
      <dgm:prSet presAssocID="{4292A6CA-F888-4C77-B0AE-C06E1D7C99F1}" presName="parTx" presStyleLbl="revTx" presStyleIdx="2" presStyleCnt="10">
        <dgm:presLayoutVars>
          <dgm:chMax val="0"/>
          <dgm:chPref val="0"/>
        </dgm:presLayoutVars>
      </dgm:prSet>
      <dgm:spPr/>
    </dgm:pt>
    <dgm:pt modelId="{390E1561-3528-4D8F-8583-F804D6198D86}" type="pres">
      <dgm:prSet presAssocID="{4292A6CA-F888-4C77-B0AE-C06E1D7C99F1}" presName="txSpace" presStyleCnt="0"/>
      <dgm:spPr/>
    </dgm:pt>
    <dgm:pt modelId="{F8C0302E-E98B-4C51-9915-EBD3180750DB}" type="pres">
      <dgm:prSet presAssocID="{4292A6CA-F888-4C77-B0AE-C06E1D7C99F1}" presName="desTx" presStyleLbl="revTx" presStyleIdx="3" presStyleCnt="10">
        <dgm:presLayoutVars/>
      </dgm:prSet>
      <dgm:spPr/>
    </dgm:pt>
    <dgm:pt modelId="{9C2A3DB6-0749-4EB8-ADDC-B38C18EE9FCC}" type="pres">
      <dgm:prSet presAssocID="{87DE13D4-E7AB-468E-AB93-501CB44181BB}" presName="sibTrans" presStyleCnt="0"/>
      <dgm:spPr/>
    </dgm:pt>
    <dgm:pt modelId="{526D5CE2-D8E6-4D8B-98F0-88C656432B52}" type="pres">
      <dgm:prSet presAssocID="{FE7BF158-D9CB-42C6-AC9F-DECE979C0E14}" presName="compNode" presStyleCnt="0"/>
      <dgm:spPr/>
    </dgm:pt>
    <dgm:pt modelId="{54C2E1E9-A4FA-43F1-87A1-47EEEC3F0BA3}" type="pres">
      <dgm:prSet presAssocID="{FE7BF158-D9CB-42C6-AC9F-DECE979C0E1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39CA87D5-D7F8-4431-9681-908723DA771D}" type="pres">
      <dgm:prSet presAssocID="{FE7BF158-D9CB-42C6-AC9F-DECE979C0E14}" presName="iconSpace" presStyleCnt="0"/>
      <dgm:spPr/>
    </dgm:pt>
    <dgm:pt modelId="{1CCE0BCE-8E8F-4552-8B04-E73CF9E92C1A}" type="pres">
      <dgm:prSet presAssocID="{FE7BF158-D9CB-42C6-AC9F-DECE979C0E14}" presName="parTx" presStyleLbl="revTx" presStyleIdx="4" presStyleCnt="10" custScaleX="127460">
        <dgm:presLayoutVars>
          <dgm:chMax val="0"/>
          <dgm:chPref val="0"/>
        </dgm:presLayoutVars>
      </dgm:prSet>
      <dgm:spPr/>
    </dgm:pt>
    <dgm:pt modelId="{48D93CE3-8AAC-410F-A91E-53FA4C51AADE}" type="pres">
      <dgm:prSet presAssocID="{FE7BF158-D9CB-42C6-AC9F-DECE979C0E14}" presName="txSpace" presStyleCnt="0"/>
      <dgm:spPr/>
    </dgm:pt>
    <dgm:pt modelId="{A9DC1A56-DF31-479B-9325-C96C4882BF45}" type="pres">
      <dgm:prSet presAssocID="{FE7BF158-D9CB-42C6-AC9F-DECE979C0E14}" presName="desTx" presStyleLbl="revTx" presStyleIdx="5" presStyleCnt="10">
        <dgm:presLayoutVars/>
      </dgm:prSet>
      <dgm:spPr/>
    </dgm:pt>
    <dgm:pt modelId="{A50E9D84-E0E2-40F8-9FF6-46F969AE6426}" type="pres">
      <dgm:prSet presAssocID="{F41C84A1-A621-4875-88A1-4647F1D2AAFE}" presName="sibTrans" presStyleCnt="0"/>
      <dgm:spPr/>
    </dgm:pt>
    <dgm:pt modelId="{C12B1FD9-12E1-4904-9FE5-415F1E69E3E5}" type="pres">
      <dgm:prSet presAssocID="{A794E89F-0DC0-4957-8D6E-60E7E897DCE3}" presName="compNode" presStyleCnt="0"/>
      <dgm:spPr/>
    </dgm:pt>
    <dgm:pt modelId="{75472071-9B10-4706-A55B-503B1B6F5C82}" type="pres">
      <dgm:prSet presAssocID="{A794E89F-0DC0-4957-8D6E-60E7E897DCE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E43CE2CF-FD59-4A7B-9AC0-9CBD5C652304}" type="pres">
      <dgm:prSet presAssocID="{A794E89F-0DC0-4957-8D6E-60E7E897DCE3}" presName="iconSpace" presStyleCnt="0"/>
      <dgm:spPr/>
    </dgm:pt>
    <dgm:pt modelId="{594E7D31-4F70-420F-B9A0-36B87E641B17}" type="pres">
      <dgm:prSet presAssocID="{A794E89F-0DC0-4957-8D6E-60E7E897DCE3}" presName="parTx" presStyleLbl="revTx" presStyleIdx="6" presStyleCnt="10">
        <dgm:presLayoutVars>
          <dgm:chMax val="0"/>
          <dgm:chPref val="0"/>
        </dgm:presLayoutVars>
      </dgm:prSet>
      <dgm:spPr/>
    </dgm:pt>
    <dgm:pt modelId="{F613E4F7-1B60-4D1B-BD5E-EB457D22A728}" type="pres">
      <dgm:prSet presAssocID="{A794E89F-0DC0-4957-8D6E-60E7E897DCE3}" presName="txSpace" presStyleCnt="0"/>
      <dgm:spPr/>
    </dgm:pt>
    <dgm:pt modelId="{29E46FA6-DA43-4B6C-9568-C1F7CBE7BE86}" type="pres">
      <dgm:prSet presAssocID="{A794E89F-0DC0-4957-8D6E-60E7E897DCE3}" presName="desTx" presStyleLbl="revTx" presStyleIdx="7" presStyleCnt="10">
        <dgm:presLayoutVars/>
      </dgm:prSet>
      <dgm:spPr/>
    </dgm:pt>
    <dgm:pt modelId="{8BFA6452-E122-4254-82D5-058B4F75E52C}" type="pres">
      <dgm:prSet presAssocID="{9D26A06F-E34E-43FB-AC1C-2B0ED1782A1F}" presName="sibTrans" presStyleCnt="0"/>
      <dgm:spPr/>
    </dgm:pt>
    <dgm:pt modelId="{3374CC12-F776-4140-8E39-7309B8C32CAB}" type="pres">
      <dgm:prSet presAssocID="{9F6909ED-B9DC-4310-BAFF-50B8D5222070}" presName="compNode" presStyleCnt="0"/>
      <dgm:spPr/>
    </dgm:pt>
    <dgm:pt modelId="{91D8581E-9067-4E41-86FA-F6B19A2860F3}" type="pres">
      <dgm:prSet presAssocID="{9F6909ED-B9DC-4310-BAFF-50B8D522207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B021280D-8B67-499B-8CDD-905F4DF8380C}" type="pres">
      <dgm:prSet presAssocID="{9F6909ED-B9DC-4310-BAFF-50B8D5222070}" presName="iconSpace" presStyleCnt="0"/>
      <dgm:spPr/>
    </dgm:pt>
    <dgm:pt modelId="{4FB23DFB-E2FF-445C-A5CC-62CE65D68768}" type="pres">
      <dgm:prSet presAssocID="{9F6909ED-B9DC-4310-BAFF-50B8D5222070}" presName="parTx" presStyleLbl="revTx" presStyleIdx="8" presStyleCnt="10">
        <dgm:presLayoutVars>
          <dgm:chMax val="0"/>
          <dgm:chPref val="0"/>
        </dgm:presLayoutVars>
      </dgm:prSet>
      <dgm:spPr/>
    </dgm:pt>
    <dgm:pt modelId="{0928AEB6-C3CC-4C0B-9E26-11BF1D9BE38A}" type="pres">
      <dgm:prSet presAssocID="{9F6909ED-B9DC-4310-BAFF-50B8D5222070}" presName="txSpace" presStyleCnt="0"/>
      <dgm:spPr/>
    </dgm:pt>
    <dgm:pt modelId="{DA15098B-948A-4305-93ED-A3B2555F63A5}" type="pres">
      <dgm:prSet presAssocID="{9F6909ED-B9DC-4310-BAFF-50B8D5222070}" presName="desTx" presStyleLbl="revTx" presStyleIdx="9" presStyleCnt="10">
        <dgm:presLayoutVars/>
      </dgm:prSet>
      <dgm:spPr/>
    </dgm:pt>
  </dgm:ptLst>
  <dgm:cxnLst>
    <dgm:cxn modelId="{1485DA0C-106D-4559-B1C6-3C4874B6C4B2}" type="presOf" srcId="{1668042A-6C1D-4810-9837-F004D0013822}" destId="{A9DC1A56-DF31-479B-9325-C96C4882BF45}" srcOrd="0" destOrd="4" presId="urn:microsoft.com/office/officeart/2018/5/layout/CenteredIconLabelDescriptionList"/>
    <dgm:cxn modelId="{2B4AC40D-B9A3-4A57-A792-9A6773683CD6}" srcId="{0AFE3980-95D8-4C71-A8FB-703F30E4534D}" destId="{7D51B783-853A-4BFA-9344-957368A46AB1}" srcOrd="1" destOrd="0" parTransId="{50D94E3C-B109-4854-AD8F-26A63D105A77}" sibTransId="{904E817A-EC8A-4FCE-A53E-018EDC9DA098}"/>
    <dgm:cxn modelId="{CD015011-25F5-4C53-A5F8-86DEAEA7C322}" srcId="{A309B615-A8A9-4FB9-9614-12F4EB07ACAD}" destId="{A794E89F-0DC0-4957-8D6E-60E7E897DCE3}" srcOrd="3" destOrd="0" parTransId="{944B5717-2BAC-41C9-8732-5206CEF663D2}" sibTransId="{9D26A06F-E34E-43FB-AC1C-2B0ED1782A1F}"/>
    <dgm:cxn modelId="{2D4C9111-8E17-490F-A126-76BD19265A1C}" type="presOf" srcId="{4292A6CA-F888-4C77-B0AE-C06E1D7C99F1}" destId="{291C27EB-B1E7-406E-8D7A-24BFC8F5CEEB}" srcOrd="0" destOrd="0" presId="urn:microsoft.com/office/officeart/2018/5/layout/CenteredIconLabelDescriptionList"/>
    <dgm:cxn modelId="{C7C50716-6834-4E14-9BDB-9AD2E5BA26C5}" srcId="{9F6909ED-B9DC-4310-BAFF-50B8D5222070}" destId="{23F92A41-B61C-4FE3-AC6F-F9C02EDBAD24}" srcOrd="1" destOrd="0" parTransId="{00DB61BA-3210-4702-9C21-78424441BDB4}" sibTransId="{54361B4C-B531-4919-ACA7-ECAF388DFD72}"/>
    <dgm:cxn modelId="{7E99E616-D5A9-41B8-A35D-E5A49AE48A15}" type="presOf" srcId="{53B9C2B7-C344-4587-98EF-D7C43C6EBA31}" destId="{F8C0302E-E98B-4C51-9915-EBD3180750DB}" srcOrd="0" destOrd="1" presId="urn:microsoft.com/office/officeart/2018/5/layout/CenteredIconLabelDescriptionList"/>
    <dgm:cxn modelId="{142AFB17-9571-462B-94DB-E04DB1ADE51C}" type="presOf" srcId="{4D522014-F770-41D0-B7FB-024D9382B83E}" destId="{61403D0E-AA2E-4487-A560-2AD33684094E}" srcOrd="0" destOrd="4" presId="urn:microsoft.com/office/officeart/2018/5/layout/CenteredIconLabelDescriptionList"/>
    <dgm:cxn modelId="{F0D09F1D-BD9C-4F5B-846C-A9980A9A1FE8}" srcId="{FE7BF158-D9CB-42C6-AC9F-DECE979C0E14}" destId="{0AC88FE0-488E-48B2-9BA2-5872458470B2}" srcOrd="2" destOrd="0" parTransId="{23EC722B-3BA4-47FA-AF8A-41A6BC389BB3}" sibTransId="{90D49C33-07A4-4E34-BA9D-837B976B37F6}"/>
    <dgm:cxn modelId="{57006A1F-14BE-490B-9031-C9F3DD8EBA7B}" type="presOf" srcId="{7E6C7EE5-15C7-4F31-957E-F913892249F5}" destId="{A9DC1A56-DF31-479B-9325-C96C4882BF45}" srcOrd="0" destOrd="3" presId="urn:microsoft.com/office/officeart/2018/5/layout/CenteredIconLabelDescriptionList"/>
    <dgm:cxn modelId="{CE706121-E74F-4C10-88C4-FA459CA1FA76}" type="presOf" srcId="{7A9A043D-32FC-4DE1-AB4B-8BEC72A81CD3}" destId="{29E46FA6-DA43-4B6C-9568-C1F7CBE7BE86}" srcOrd="0" destOrd="0" presId="urn:microsoft.com/office/officeart/2018/5/layout/CenteredIconLabelDescriptionList"/>
    <dgm:cxn modelId="{F0D9942C-942D-46D7-B6C2-8E937291B388}" srcId="{4292A6CA-F888-4C77-B0AE-C06E1D7C99F1}" destId="{BF08E042-101A-448C-8706-4A3C881C0F5A}" srcOrd="3" destOrd="0" parTransId="{ACB6A6B9-6513-480F-A1B6-B23DDA9B6AAC}" sibTransId="{1A8C47DC-F3DA-430A-81BE-46B3D1866BF2}"/>
    <dgm:cxn modelId="{4BDAA531-54C6-49D2-8905-C7B81DA32F98}" srcId="{9F6909ED-B9DC-4310-BAFF-50B8D5222070}" destId="{EC1F8BEE-83BD-4E0A-B735-9DADD67F5A04}" srcOrd="0" destOrd="0" parTransId="{4B057830-DF6A-4951-B3BD-08AB2EE1371D}" sibTransId="{8EA40A3C-F2C6-4AD8-B286-FAEC1D3F134B}"/>
    <dgm:cxn modelId="{271AA23A-7B75-4C12-8919-BC372DAB1480}" srcId="{A794E89F-0DC0-4957-8D6E-60E7E897DCE3}" destId="{7A9A043D-32FC-4DE1-AB4B-8BEC72A81CD3}" srcOrd="0" destOrd="0" parTransId="{44D01993-D97F-421D-878E-E7E88509B52D}" sibTransId="{FA23A1CA-F15B-4D01-9ACE-57BA5BB8A669}"/>
    <dgm:cxn modelId="{8859503B-E613-41C8-8C97-91E258260A30}" srcId="{9F6909ED-B9DC-4310-BAFF-50B8D5222070}" destId="{2AA98C4A-DB54-420A-8A0A-D263C148AC2E}" srcOrd="3" destOrd="0" parTransId="{14565CB3-1223-4479-9DCA-F49626425F01}" sibTransId="{B87E1EA8-19DD-45E2-9C56-DCAC8EBA4F8D}"/>
    <dgm:cxn modelId="{320F833E-B34D-41E7-9218-7805028123EE}" srcId="{A794E89F-0DC0-4957-8D6E-60E7E897DCE3}" destId="{6408A374-1843-4ADC-B731-D244BDE3E0BB}" srcOrd="1" destOrd="0" parTransId="{DDB09DE7-EC5D-4409-A283-6B89F9E01A66}" sibTransId="{AEC7F917-7FC6-4440-998F-AA9599117E7F}"/>
    <dgm:cxn modelId="{114FEE5E-9D15-4BDF-8DED-AA6A5443D4C4}" type="presOf" srcId="{A34B28E9-7F2D-480B-A4B1-DE07FF0891C4}" destId="{29E46FA6-DA43-4B6C-9568-C1F7CBE7BE86}" srcOrd="0" destOrd="3" presId="urn:microsoft.com/office/officeart/2018/5/layout/CenteredIconLabelDescriptionList"/>
    <dgm:cxn modelId="{7973CF62-F11A-443B-976F-CDC6F63AC9A6}" type="presOf" srcId="{87DD4441-65F8-4598-8B3B-19F6C424239D}" destId="{A9DC1A56-DF31-479B-9325-C96C4882BF45}" srcOrd="0" destOrd="0" presId="urn:microsoft.com/office/officeart/2018/5/layout/CenteredIconLabelDescriptionList"/>
    <dgm:cxn modelId="{E2370463-84E1-4B74-8485-FDCAF91C90F7}" type="presOf" srcId="{062B15E2-928E-47F8-86B3-A0CA83F074E0}" destId="{DA15098B-948A-4305-93ED-A3B2555F63A5}" srcOrd="0" destOrd="2" presId="urn:microsoft.com/office/officeart/2018/5/layout/CenteredIconLabelDescriptionList"/>
    <dgm:cxn modelId="{41C0BB63-B0CA-4CF4-A946-B1A7CDB12756}" type="presOf" srcId="{F4E89619-7BC5-4250-BE00-904D86249DC8}" destId="{29E46FA6-DA43-4B6C-9568-C1F7CBE7BE86}" srcOrd="0" destOrd="2" presId="urn:microsoft.com/office/officeart/2018/5/layout/CenteredIconLabelDescriptionList"/>
    <dgm:cxn modelId="{244A2466-5443-4A3A-A3C7-B943BF8992DF}" type="presOf" srcId="{72AE2F4E-BE1C-4553-B393-BEAD26D7B463}" destId="{F8C0302E-E98B-4C51-9915-EBD3180750DB}" srcOrd="0" destOrd="0" presId="urn:microsoft.com/office/officeart/2018/5/layout/CenteredIconLabelDescriptionList"/>
    <dgm:cxn modelId="{6323D948-A962-4F37-B459-D4E017E917F5}" type="presOf" srcId="{BF08E042-101A-448C-8706-4A3C881C0F5A}" destId="{F8C0302E-E98B-4C51-9915-EBD3180750DB}" srcOrd="0" destOrd="3" presId="urn:microsoft.com/office/officeart/2018/5/layout/CenteredIconLabelDescriptionList"/>
    <dgm:cxn modelId="{1CF98149-D358-446F-B009-BEFEF24C75EC}" type="presOf" srcId="{67CA1687-338A-4247-986D-40B297F9EE57}" destId="{F8C0302E-E98B-4C51-9915-EBD3180750DB}" srcOrd="0" destOrd="2" presId="urn:microsoft.com/office/officeart/2018/5/layout/CenteredIconLabelDescriptionList"/>
    <dgm:cxn modelId="{F08BBE69-EF2B-4492-96B2-36F21992A115}" srcId="{0AFE3980-95D8-4C71-A8FB-703F30E4534D}" destId="{A6E719DC-1C7A-4D98-B9DE-60599E0BC1F0}" srcOrd="3" destOrd="0" parTransId="{3FF70929-866A-46E9-95D2-8D911764D1B5}" sibTransId="{F632D155-51FD-4995-A480-F5965DFBC627}"/>
    <dgm:cxn modelId="{9A30026B-43B2-41AE-A0B3-3009C0CB8A24}" type="presOf" srcId="{0AC88FE0-488E-48B2-9BA2-5872458470B2}" destId="{A9DC1A56-DF31-479B-9325-C96C4882BF45}" srcOrd="0" destOrd="2" presId="urn:microsoft.com/office/officeart/2018/5/layout/CenteredIconLabelDescriptionList"/>
    <dgm:cxn modelId="{B86F4D6C-91B7-4E62-A4FC-963BB0E44DE9}" srcId="{FE7BF158-D9CB-42C6-AC9F-DECE979C0E14}" destId="{87DD4441-65F8-4598-8B3B-19F6C424239D}" srcOrd="0" destOrd="0" parTransId="{D59AF7D5-5AAD-4196-9F9F-FAD954FD13BA}" sibTransId="{F4CCFA93-B449-48EF-A47D-93E0306D78BB}"/>
    <dgm:cxn modelId="{96DFD16F-A157-4232-988D-F69A371805A9}" type="presOf" srcId="{23F92A41-B61C-4FE3-AC6F-F9C02EDBAD24}" destId="{DA15098B-948A-4305-93ED-A3B2555F63A5}" srcOrd="0" destOrd="1" presId="urn:microsoft.com/office/officeart/2018/5/layout/CenteredIconLabelDescriptionList"/>
    <dgm:cxn modelId="{17425370-E5B0-40B0-88B8-AB345D69F1A0}" srcId="{0AFE3980-95D8-4C71-A8FB-703F30E4534D}" destId="{61F25A62-49A9-4519-99CE-6B9DB25F738E}" srcOrd="0" destOrd="0" parTransId="{227FF99E-1475-41F0-B96E-02F4DE2A5060}" sibTransId="{10B4F69B-0A04-46DA-A7D8-600595F6236F}"/>
    <dgm:cxn modelId="{195EB670-2F93-4D36-9D88-268FC632E1DD}" srcId="{0AFE3980-95D8-4C71-A8FB-703F30E4534D}" destId="{4D522014-F770-41D0-B7FB-024D9382B83E}" srcOrd="4" destOrd="0" parTransId="{678D6BB6-0E57-4933-9639-1D1A2B7240D5}" sibTransId="{36074AB3-3380-4618-AEC4-A519ADD2279D}"/>
    <dgm:cxn modelId="{FBD58F71-C9BC-43C5-A563-D12C8FA5A0E2}" type="presOf" srcId="{61F25A62-49A9-4519-99CE-6B9DB25F738E}" destId="{61403D0E-AA2E-4487-A560-2AD33684094E}" srcOrd="0" destOrd="0" presId="urn:microsoft.com/office/officeart/2018/5/layout/CenteredIconLabelDescriptionList"/>
    <dgm:cxn modelId="{E9CB3D53-0A77-447D-8C39-65D5864914E3}" srcId="{FE7BF158-D9CB-42C6-AC9F-DECE979C0E14}" destId="{7E6C7EE5-15C7-4F31-957E-F913892249F5}" srcOrd="3" destOrd="0" parTransId="{2E25880C-9A98-4A89-A4A3-EF54578B4FE7}" sibTransId="{78F944A0-3C2E-44AC-B2D9-6409864959E8}"/>
    <dgm:cxn modelId="{497DC753-50A9-4DD7-B663-8F5EB8D026D9}" type="presOf" srcId="{9F6909ED-B9DC-4310-BAFF-50B8D5222070}" destId="{4FB23DFB-E2FF-445C-A5CC-62CE65D68768}" srcOrd="0" destOrd="0" presId="urn:microsoft.com/office/officeart/2018/5/layout/CenteredIconLabelDescriptionList"/>
    <dgm:cxn modelId="{B3F54C76-B021-489A-955B-BA54C9D00D73}" srcId="{0AFE3980-95D8-4C71-A8FB-703F30E4534D}" destId="{C1069AB3-0D5F-45FB-BB90-BA5B3A25C3AD}" srcOrd="2" destOrd="0" parTransId="{39FE97A3-A8E0-4A8D-848C-D48F2035E094}" sibTransId="{7F55B69B-CC89-44F2-83DC-09EC4ECABA74}"/>
    <dgm:cxn modelId="{3F417357-D98C-4FAC-9642-3D7627BC124A}" srcId="{A794E89F-0DC0-4957-8D6E-60E7E897DCE3}" destId="{F4E89619-7BC5-4250-BE00-904D86249DC8}" srcOrd="2" destOrd="0" parTransId="{F5BBEEB2-C8F1-4D45-947F-FA89B4726D66}" sibTransId="{2BA9C11A-79F7-4B0E-A23E-D17B0334CC22}"/>
    <dgm:cxn modelId="{D059197E-8592-4F78-8ABD-6080FEA41B0F}" type="presOf" srcId="{A6E719DC-1C7A-4D98-B9DE-60599E0BC1F0}" destId="{61403D0E-AA2E-4487-A560-2AD33684094E}" srcOrd="0" destOrd="3" presId="urn:microsoft.com/office/officeart/2018/5/layout/CenteredIconLabelDescriptionList"/>
    <dgm:cxn modelId="{9250E87F-F891-4469-AEAF-B298AB9B065A}" type="presOf" srcId="{FE7BF158-D9CB-42C6-AC9F-DECE979C0E14}" destId="{1CCE0BCE-8E8F-4552-8B04-E73CF9E92C1A}" srcOrd="0" destOrd="0" presId="urn:microsoft.com/office/officeart/2018/5/layout/CenteredIconLabelDescriptionList"/>
    <dgm:cxn modelId="{6BC06589-04E7-4AB4-B22D-FF95C73B8060}" srcId="{9F6909ED-B9DC-4310-BAFF-50B8D5222070}" destId="{062B15E2-928E-47F8-86B3-A0CA83F074E0}" srcOrd="2" destOrd="0" parTransId="{68933D49-B599-4E00-A393-FF549BC9A285}" sibTransId="{AA19E546-A7DD-4A64-B237-87F5C6C9DA34}"/>
    <dgm:cxn modelId="{03CCD489-A0F0-44D6-BF7B-47BFC5D9BBD9}" type="presOf" srcId="{7D51B783-853A-4BFA-9344-957368A46AB1}" destId="{61403D0E-AA2E-4487-A560-2AD33684094E}" srcOrd="0" destOrd="1" presId="urn:microsoft.com/office/officeart/2018/5/layout/CenteredIconLabelDescriptionList"/>
    <dgm:cxn modelId="{E421A192-9264-4D51-857B-79E75B7B4F44}" srcId="{A794E89F-0DC0-4957-8D6E-60E7E897DCE3}" destId="{A34B28E9-7F2D-480B-A4B1-DE07FF0891C4}" srcOrd="3" destOrd="0" parTransId="{81EAD41C-81D6-46CF-A4C3-8029EC2E6BBC}" sibTransId="{0F8326CF-6933-47C8-94D9-9C8D37BC5115}"/>
    <dgm:cxn modelId="{F8449F94-4C7E-4D41-BF79-6B3B6DCB08BD}" type="presOf" srcId="{A794E89F-0DC0-4957-8D6E-60E7E897DCE3}" destId="{594E7D31-4F70-420F-B9A0-36B87E641B17}" srcOrd="0" destOrd="0" presId="urn:microsoft.com/office/officeart/2018/5/layout/CenteredIconLabelDescriptionList"/>
    <dgm:cxn modelId="{771D1295-9778-4974-8BC6-557B0389D508}" type="presOf" srcId="{A309B615-A8A9-4FB9-9614-12F4EB07ACAD}" destId="{3D973440-7A1E-43FF-9BD2-AFE8C48FF72E}" srcOrd="0" destOrd="0" presId="urn:microsoft.com/office/officeart/2018/5/layout/CenteredIconLabelDescriptionList"/>
    <dgm:cxn modelId="{2DD4CFA0-4909-4676-84AC-095179D9FD5C}" srcId="{A309B615-A8A9-4FB9-9614-12F4EB07ACAD}" destId="{0AFE3980-95D8-4C71-A8FB-703F30E4534D}" srcOrd="0" destOrd="0" parTransId="{5D3B2B9F-F179-451D-B5DC-B23F7121AE12}" sibTransId="{44A9B33D-F759-4D0B-AF3A-0A794F5DACB8}"/>
    <dgm:cxn modelId="{454040A2-8906-448C-AB08-2661609B6216}" srcId="{4292A6CA-F888-4C77-B0AE-C06E1D7C99F1}" destId="{53B9C2B7-C344-4587-98EF-D7C43C6EBA31}" srcOrd="1" destOrd="0" parTransId="{5F8959B4-1502-4780-AF5B-37D3BEB2D837}" sibTransId="{3B28A3CB-5DEC-4C2F-8845-DC7BF01C6898}"/>
    <dgm:cxn modelId="{4F52F1A2-721C-47AB-BED7-AD62D31FBDC7}" srcId="{4292A6CA-F888-4C77-B0AE-C06E1D7C99F1}" destId="{72AE2F4E-BE1C-4553-B393-BEAD26D7B463}" srcOrd="0" destOrd="0" parTransId="{1D4EC396-CEE8-4714-8DAB-74CA84C4D35B}" sibTransId="{A4D49B8D-F302-48F3-89EF-91D383D364A5}"/>
    <dgm:cxn modelId="{4834D9A3-4F30-4B3F-B960-9E9EFA61F967}" srcId="{A309B615-A8A9-4FB9-9614-12F4EB07ACAD}" destId="{FE7BF158-D9CB-42C6-AC9F-DECE979C0E14}" srcOrd="2" destOrd="0" parTransId="{83A88E5D-F32C-403A-89C1-A0792C8068E2}" sibTransId="{F41C84A1-A621-4875-88A1-4647F1D2AAFE}"/>
    <dgm:cxn modelId="{8B291EBD-07FB-4F4A-9918-6A85B71ECF8E}" type="presOf" srcId="{6408A374-1843-4ADC-B731-D244BDE3E0BB}" destId="{29E46FA6-DA43-4B6C-9568-C1F7CBE7BE86}" srcOrd="0" destOrd="1" presId="urn:microsoft.com/office/officeart/2018/5/layout/CenteredIconLabelDescriptionList"/>
    <dgm:cxn modelId="{9F9712BE-0FFB-4C45-8939-0BBD483E9E76}" srcId="{A309B615-A8A9-4FB9-9614-12F4EB07ACAD}" destId="{4292A6CA-F888-4C77-B0AE-C06E1D7C99F1}" srcOrd="1" destOrd="0" parTransId="{3AE54AD3-F3CF-47EA-9946-1339493EA2CD}" sibTransId="{87DE13D4-E7AB-468E-AB93-501CB44181BB}"/>
    <dgm:cxn modelId="{0234D2C2-1F71-4DBE-8B62-EBB45271C07A}" srcId="{4292A6CA-F888-4C77-B0AE-C06E1D7C99F1}" destId="{67CA1687-338A-4247-986D-40B297F9EE57}" srcOrd="2" destOrd="0" parTransId="{C4DBA0FA-DE1A-46C7-963D-AA21B40DA490}" sibTransId="{E7C8F5EB-17AF-45E5-BDD3-8EA6EE389BC7}"/>
    <dgm:cxn modelId="{85869AC6-C485-4F29-8EB5-B6688B778987}" srcId="{A309B615-A8A9-4FB9-9614-12F4EB07ACAD}" destId="{9F6909ED-B9DC-4310-BAFF-50B8D5222070}" srcOrd="4" destOrd="0" parTransId="{92F0E248-50FC-47BC-ADA0-8CBEBD040EAB}" sibTransId="{F44EE1A3-4161-4E1F-8B46-D69DEDA4CE28}"/>
    <dgm:cxn modelId="{62FECBCD-9127-458F-89B0-D927FDA7AA83}" type="presOf" srcId="{4D40933F-9EAB-48BA-B10C-886C15350080}" destId="{A9DC1A56-DF31-479B-9325-C96C4882BF45}" srcOrd="0" destOrd="1" presId="urn:microsoft.com/office/officeart/2018/5/layout/CenteredIconLabelDescriptionList"/>
    <dgm:cxn modelId="{6B31D5CE-59B7-4E4A-8186-08C8F6D507EE}" srcId="{FE7BF158-D9CB-42C6-AC9F-DECE979C0E14}" destId="{1668042A-6C1D-4810-9837-F004D0013822}" srcOrd="4" destOrd="0" parTransId="{1C48C4A9-96EA-43B5-A7A7-FB91CEF2C2D4}" sibTransId="{F3395100-B0ED-49B7-93A2-3D7A47A5BA11}"/>
    <dgm:cxn modelId="{D6530BD6-E969-4DC9-B156-03906850D29B}" type="presOf" srcId="{0AFE3980-95D8-4C71-A8FB-703F30E4534D}" destId="{B5E0A70E-825E-4478-A505-3FDFDEA54CC6}" srcOrd="0" destOrd="0" presId="urn:microsoft.com/office/officeart/2018/5/layout/CenteredIconLabelDescriptionList"/>
    <dgm:cxn modelId="{48BA68D8-E622-4894-B87B-9097C206F99E}" type="presOf" srcId="{C1069AB3-0D5F-45FB-BB90-BA5B3A25C3AD}" destId="{61403D0E-AA2E-4487-A560-2AD33684094E}" srcOrd="0" destOrd="2" presId="urn:microsoft.com/office/officeart/2018/5/layout/CenteredIconLabelDescriptionList"/>
    <dgm:cxn modelId="{367CF4D9-390D-4606-981E-2175EAE9D46E}" type="presOf" srcId="{2AA98C4A-DB54-420A-8A0A-D263C148AC2E}" destId="{DA15098B-948A-4305-93ED-A3B2555F63A5}" srcOrd="0" destOrd="3" presId="urn:microsoft.com/office/officeart/2018/5/layout/CenteredIconLabelDescriptionList"/>
    <dgm:cxn modelId="{00BFD0EE-D6CD-46B0-A97A-20F52E109EF2}" srcId="{FE7BF158-D9CB-42C6-AC9F-DECE979C0E14}" destId="{4D40933F-9EAB-48BA-B10C-886C15350080}" srcOrd="1" destOrd="0" parTransId="{2DEE3E46-7E65-4D95-81F1-92160B07B033}" sibTransId="{873F128E-FA9C-4BE6-9969-DC39AB8B01EC}"/>
    <dgm:cxn modelId="{A9E502F8-C323-42EF-8BE4-E2F6C26EE964}" type="presOf" srcId="{EC1F8BEE-83BD-4E0A-B735-9DADD67F5A04}" destId="{DA15098B-948A-4305-93ED-A3B2555F63A5}" srcOrd="0" destOrd="0" presId="urn:microsoft.com/office/officeart/2018/5/layout/CenteredIconLabelDescriptionList"/>
    <dgm:cxn modelId="{A36525FB-B45B-4375-841B-15A5355B028A}" type="presParOf" srcId="{3D973440-7A1E-43FF-9BD2-AFE8C48FF72E}" destId="{D5F8498D-CDD9-4994-A376-FE7B86008FC3}" srcOrd="0" destOrd="0" presId="urn:microsoft.com/office/officeart/2018/5/layout/CenteredIconLabelDescriptionList"/>
    <dgm:cxn modelId="{AC3E3541-5EE8-47C2-8C05-C811E4F11D3B}" type="presParOf" srcId="{D5F8498D-CDD9-4994-A376-FE7B86008FC3}" destId="{0CC96015-C941-4FE1-8B0C-9C3B4FDBA9F2}" srcOrd="0" destOrd="0" presId="urn:microsoft.com/office/officeart/2018/5/layout/CenteredIconLabelDescriptionList"/>
    <dgm:cxn modelId="{AF160527-925D-4C3C-A7F3-EC2A6408DC11}" type="presParOf" srcId="{D5F8498D-CDD9-4994-A376-FE7B86008FC3}" destId="{6562E031-3C91-439F-9EC1-D6C4CA25D8ED}" srcOrd="1" destOrd="0" presId="urn:microsoft.com/office/officeart/2018/5/layout/CenteredIconLabelDescriptionList"/>
    <dgm:cxn modelId="{7A2BE7BE-F9D8-4667-BD8E-4152389585B5}" type="presParOf" srcId="{D5F8498D-CDD9-4994-A376-FE7B86008FC3}" destId="{B5E0A70E-825E-4478-A505-3FDFDEA54CC6}" srcOrd="2" destOrd="0" presId="urn:microsoft.com/office/officeart/2018/5/layout/CenteredIconLabelDescriptionList"/>
    <dgm:cxn modelId="{F78D5B49-033A-41E5-B459-51D7DB5CCA36}" type="presParOf" srcId="{D5F8498D-CDD9-4994-A376-FE7B86008FC3}" destId="{351FE9C4-77D4-4447-B827-11DC2FE4B7A2}" srcOrd="3" destOrd="0" presId="urn:microsoft.com/office/officeart/2018/5/layout/CenteredIconLabelDescriptionList"/>
    <dgm:cxn modelId="{587203A1-D173-4C21-AA91-60BC4984C3D9}" type="presParOf" srcId="{D5F8498D-CDD9-4994-A376-FE7B86008FC3}" destId="{61403D0E-AA2E-4487-A560-2AD33684094E}" srcOrd="4" destOrd="0" presId="urn:microsoft.com/office/officeart/2018/5/layout/CenteredIconLabelDescriptionList"/>
    <dgm:cxn modelId="{3858BC00-97F1-448D-B835-D64392CC2CE7}" type="presParOf" srcId="{3D973440-7A1E-43FF-9BD2-AFE8C48FF72E}" destId="{AF81DF6A-9690-4FEB-AA5D-E6A84BDA55CA}" srcOrd="1" destOrd="0" presId="urn:microsoft.com/office/officeart/2018/5/layout/CenteredIconLabelDescriptionList"/>
    <dgm:cxn modelId="{D69816CD-0C11-4AD9-992E-880BA0A8E661}" type="presParOf" srcId="{3D973440-7A1E-43FF-9BD2-AFE8C48FF72E}" destId="{26B7886F-C714-4C7F-9E15-93934648BA71}" srcOrd="2" destOrd="0" presId="urn:microsoft.com/office/officeart/2018/5/layout/CenteredIconLabelDescriptionList"/>
    <dgm:cxn modelId="{5B4E10B6-8ACB-486C-8B88-DAFF045548A6}" type="presParOf" srcId="{26B7886F-C714-4C7F-9E15-93934648BA71}" destId="{61003C9E-A5BD-4A4C-975C-54364A8730D9}" srcOrd="0" destOrd="0" presId="urn:microsoft.com/office/officeart/2018/5/layout/CenteredIconLabelDescriptionList"/>
    <dgm:cxn modelId="{2B4369CD-ABF3-400D-8B36-8E7459FAA457}" type="presParOf" srcId="{26B7886F-C714-4C7F-9E15-93934648BA71}" destId="{3DAEE7AF-82BC-4C1D-9B3B-1E312C2D42D3}" srcOrd="1" destOrd="0" presId="urn:microsoft.com/office/officeart/2018/5/layout/CenteredIconLabelDescriptionList"/>
    <dgm:cxn modelId="{52E52C12-B7F3-4C6A-81F2-8465491A7D49}" type="presParOf" srcId="{26B7886F-C714-4C7F-9E15-93934648BA71}" destId="{291C27EB-B1E7-406E-8D7A-24BFC8F5CEEB}" srcOrd="2" destOrd="0" presId="urn:microsoft.com/office/officeart/2018/5/layout/CenteredIconLabelDescriptionList"/>
    <dgm:cxn modelId="{A2F38E98-6D78-402D-8CE3-27CC176E443E}" type="presParOf" srcId="{26B7886F-C714-4C7F-9E15-93934648BA71}" destId="{390E1561-3528-4D8F-8583-F804D6198D86}" srcOrd="3" destOrd="0" presId="urn:microsoft.com/office/officeart/2018/5/layout/CenteredIconLabelDescriptionList"/>
    <dgm:cxn modelId="{79DC454C-D688-405D-B110-74972FA31DD5}" type="presParOf" srcId="{26B7886F-C714-4C7F-9E15-93934648BA71}" destId="{F8C0302E-E98B-4C51-9915-EBD3180750DB}" srcOrd="4" destOrd="0" presId="urn:microsoft.com/office/officeart/2018/5/layout/CenteredIconLabelDescriptionList"/>
    <dgm:cxn modelId="{7678483F-A1E5-41CB-AE5D-9F74E5B8D3C4}" type="presParOf" srcId="{3D973440-7A1E-43FF-9BD2-AFE8C48FF72E}" destId="{9C2A3DB6-0749-4EB8-ADDC-B38C18EE9FCC}" srcOrd="3" destOrd="0" presId="urn:microsoft.com/office/officeart/2018/5/layout/CenteredIconLabelDescriptionList"/>
    <dgm:cxn modelId="{148155D8-5F59-456B-9967-921D8212E964}" type="presParOf" srcId="{3D973440-7A1E-43FF-9BD2-AFE8C48FF72E}" destId="{526D5CE2-D8E6-4D8B-98F0-88C656432B52}" srcOrd="4" destOrd="0" presId="urn:microsoft.com/office/officeart/2018/5/layout/CenteredIconLabelDescriptionList"/>
    <dgm:cxn modelId="{466DE3BF-3BAD-4B97-8BD8-1773C616A84F}" type="presParOf" srcId="{526D5CE2-D8E6-4D8B-98F0-88C656432B52}" destId="{54C2E1E9-A4FA-43F1-87A1-47EEEC3F0BA3}" srcOrd="0" destOrd="0" presId="urn:microsoft.com/office/officeart/2018/5/layout/CenteredIconLabelDescriptionList"/>
    <dgm:cxn modelId="{88F1B2B8-33DC-4EF7-8D44-7C10B2848C6A}" type="presParOf" srcId="{526D5CE2-D8E6-4D8B-98F0-88C656432B52}" destId="{39CA87D5-D7F8-4431-9681-908723DA771D}" srcOrd="1" destOrd="0" presId="urn:microsoft.com/office/officeart/2018/5/layout/CenteredIconLabelDescriptionList"/>
    <dgm:cxn modelId="{16B95B75-07CF-4BBF-8EE1-9A8BF0652852}" type="presParOf" srcId="{526D5CE2-D8E6-4D8B-98F0-88C656432B52}" destId="{1CCE0BCE-8E8F-4552-8B04-E73CF9E92C1A}" srcOrd="2" destOrd="0" presId="urn:microsoft.com/office/officeart/2018/5/layout/CenteredIconLabelDescriptionList"/>
    <dgm:cxn modelId="{73FCD3C7-4422-4D77-ADE7-0DCC37EC067E}" type="presParOf" srcId="{526D5CE2-D8E6-4D8B-98F0-88C656432B52}" destId="{48D93CE3-8AAC-410F-A91E-53FA4C51AADE}" srcOrd="3" destOrd="0" presId="urn:microsoft.com/office/officeart/2018/5/layout/CenteredIconLabelDescriptionList"/>
    <dgm:cxn modelId="{6589F56F-2116-4958-86DA-E262334E8D49}" type="presParOf" srcId="{526D5CE2-D8E6-4D8B-98F0-88C656432B52}" destId="{A9DC1A56-DF31-479B-9325-C96C4882BF45}" srcOrd="4" destOrd="0" presId="urn:microsoft.com/office/officeart/2018/5/layout/CenteredIconLabelDescriptionList"/>
    <dgm:cxn modelId="{330BD44A-CC62-495D-9B91-0B19062A5676}" type="presParOf" srcId="{3D973440-7A1E-43FF-9BD2-AFE8C48FF72E}" destId="{A50E9D84-E0E2-40F8-9FF6-46F969AE6426}" srcOrd="5" destOrd="0" presId="urn:microsoft.com/office/officeart/2018/5/layout/CenteredIconLabelDescriptionList"/>
    <dgm:cxn modelId="{81F673FF-A1F9-42E1-8ADB-096CD1C984CE}" type="presParOf" srcId="{3D973440-7A1E-43FF-9BD2-AFE8C48FF72E}" destId="{C12B1FD9-12E1-4904-9FE5-415F1E69E3E5}" srcOrd="6" destOrd="0" presId="urn:microsoft.com/office/officeart/2018/5/layout/CenteredIconLabelDescriptionList"/>
    <dgm:cxn modelId="{E3EDE250-7A75-47DD-B624-0C2767D130D9}" type="presParOf" srcId="{C12B1FD9-12E1-4904-9FE5-415F1E69E3E5}" destId="{75472071-9B10-4706-A55B-503B1B6F5C82}" srcOrd="0" destOrd="0" presId="urn:microsoft.com/office/officeart/2018/5/layout/CenteredIconLabelDescriptionList"/>
    <dgm:cxn modelId="{0679B3D0-01B2-4B50-AFF6-1772EB94B6E3}" type="presParOf" srcId="{C12B1FD9-12E1-4904-9FE5-415F1E69E3E5}" destId="{E43CE2CF-FD59-4A7B-9AC0-9CBD5C652304}" srcOrd="1" destOrd="0" presId="urn:microsoft.com/office/officeart/2018/5/layout/CenteredIconLabelDescriptionList"/>
    <dgm:cxn modelId="{A9BCE1FF-F399-47E4-846D-E42EE657F36D}" type="presParOf" srcId="{C12B1FD9-12E1-4904-9FE5-415F1E69E3E5}" destId="{594E7D31-4F70-420F-B9A0-36B87E641B17}" srcOrd="2" destOrd="0" presId="urn:microsoft.com/office/officeart/2018/5/layout/CenteredIconLabelDescriptionList"/>
    <dgm:cxn modelId="{71997D59-BD0D-4361-BA42-9D1B54834639}" type="presParOf" srcId="{C12B1FD9-12E1-4904-9FE5-415F1E69E3E5}" destId="{F613E4F7-1B60-4D1B-BD5E-EB457D22A728}" srcOrd="3" destOrd="0" presId="urn:microsoft.com/office/officeart/2018/5/layout/CenteredIconLabelDescriptionList"/>
    <dgm:cxn modelId="{62FE5181-FA41-48C0-A0A9-1BD28FC4C29A}" type="presParOf" srcId="{C12B1FD9-12E1-4904-9FE5-415F1E69E3E5}" destId="{29E46FA6-DA43-4B6C-9568-C1F7CBE7BE86}" srcOrd="4" destOrd="0" presId="urn:microsoft.com/office/officeart/2018/5/layout/CenteredIconLabelDescriptionList"/>
    <dgm:cxn modelId="{A0A50A22-25AF-4BA5-99B9-9CBC82C3B63D}" type="presParOf" srcId="{3D973440-7A1E-43FF-9BD2-AFE8C48FF72E}" destId="{8BFA6452-E122-4254-82D5-058B4F75E52C}" srcOrd="7" destOrd="0" presId="urn:microsoft.com/office/officeart/2018/5/layout/CenteredIconLabelDescriptionList"/>
    <dgm:cxn modelId="{BC7F62E5-31D8-46FA-83C0-52A9D3698E72}" type="presParOf" srcId="{3D973440-7A1E-43FF-9BD2-AFE8C48FF72E}" destId="{3374CC12-F776-4140-8E39-7309B8C32CAB}" srcOrd="8" destOrd="0" presId="urn:microsoft.com/office/officeart/2018/5/layout/CenteredIconLabelDescriptionList"/>
    <dgm:cxn modelId="{B297A2FB-C9C0-4072-A4E5-8826423DF516}" type="presParOf" srcId="{3374CC12-F776-4140-8E39-7309B8C32CAB}" destId="{91D8581E-9067-4E41-86FA-F6B19A2860F3}" srcOrd="0" destOrd="0" presId="urn:microsoft.com/office/officeart/2018/5/layout/CenteredIconLabelDescriptionList"/>
    <dgm:cxn modelId="{5E8CF571-1FB1-4162-B8A7-80A77AC1FE05}" type="presParOf" srcId="{3374CC12-F776-4140-8E39-7309B8C32CAB}" destId="{B021280D-8B67-499B-8CDD-905F4DF8380C}" srcOrd="1" destOrd="0" presId="urn:microsoft.com/office/officeart/2018/5/layout/CenteredIconLabelDescriptionList"/>
    <dgm:cxn modelId="{B7D9D96A-FF88-4ED5-8D31-85E75AC6EC1E}" type="presParOf" srcId="{3374CC12-F776-4140-8E39-7309B8C32CAB}" destId="{4FB23DFB-E2FF-445C-A5CC-62CE65D68768}" srcOrd="2" destOrd="0" presId="urn:microsoft.com/office/officeart/2018/5/layout/CenteredIconLabelDescriptionList"/>
    <dgm:cxn modelId="{008307BA-C06C-42AB-8F0C-C7C6608A8412}" type="presParOf" srcId="{3374CC12-F776-4140-8E39-7309B8C32CAB}" destId="{0928AEB6-C3CC-4C0B-9E26-11BF1D9BE38A}" srcOrd="3" destOrd="0" presId="urn:microsoft.com/office/officeart/2018/5/layout/CenteredIconLabelDescriptionList"/>
    <dgm:cxn modelId="{FCA288E7-A9E3-481F-95B0-32FF330093E0}" type="presParOf" srcId="{3374CC12-F776-4140-8E39-7309B8C32CAB}" destId="{DA15098B-948A-4305-93ED-A3B2555F63A5}" srcOrd="4" destOrd="0" presId="urn:microsoft.com/office/officeart/2018/5/layout/CenteredIconLabelDescriptionList"/>
  </dgm:cxnLst>
  <dgm:bg>
    <a:effectLst>
      <a:outerShdw blurRad="50800" dist="38100" dir="8100000" algn="tr" rotWithShape="0">
        <a:prstClr val="black">
          <a:alpha val="40000"/>
        </a:prstClr>
      </a:outerShdw>
    </a:effectLst>
  </dgm:bg>
  <dgm:whole>
    <a:ln w="381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637C3-FA90-49C3-87D4-A9126CD40EA2}">
      <dsp:nvSpPr>
        <dsp:cNvPr id="0" name=""/>
        <dsp:cNvSpPr/>
      </dsp:nvSpPr>
      <dsp:spPr>
        <a:xfrm>
          <a:off x="1289" y="1396175"/>
          <a:ext cx="2921377" cy="24095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44525">
            <a:lnSpc>
              <a:spcPct val="90000"/>
            </a:lnSpc>
            <a:spcBef>
              <a:spcPct val="0"/>
            </a:spcBef>
            <a:spcAft>
              <a:spcPct val="15000"/>
            </a:spcAft>
            <a:buChar char="•"/>
          </a:pPr>
          <a:r>
            <a:rPr lang="en-US" sz="1450" kern="1200" dirty="0"/>
            <a:t>BCC Research provides insight-led reporting, focused on bringing together multiple data sources that deliver meaningful and actionable insights for our clients.</a:t>
          </a:r>
        </a:p>
      </dsp:txBody>
      <dsp:txXfrm>
        <a:off x="56739" y="1451625"/>
        <a:ext cx="2810477" cy="1782298"/>
      </dsp:txXfrm>
    </dsp:sp>
    <dsp:sp modelId="{631C9F2A-CF47-4E84-B4A0-DFBFDFA990B9}">
      <dsp:nvSpPr>
        <dsp:cNvPr id="0" name=""/>
        <dsp:cNvSpPr/>
      </dsp:nvSpPr>
      <dsp:spPr>
        <a:xfrm>
          <a:off x="1635607" y="1943402"/>
          <a:ext cx="3261102" cy="3261102"/>
        </a:xfrm>
        <a:prstGeom prst="leftCircularArrow">
          <a:avLst>
            <a:gd name="adj1" fmla="val 3274"/>
            <a:gd name="adj2" fmla="val 404080"/>
            <a:gd name="adj3" fmla="val 2179591"/>
            <a:gd name="adj4" fmla="val 9024489"/>
            <a:gd name="adj5" fmla="val 38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DADB69-B4B3-4321-AE08-E8B64B07C5C7}">
      <dsp:nvSpPr>
        <dsp:cNvPr id="0" name=""/>
        <dsp:cNvSpPr/>
      </dsp:nvSpPr>
      <dsp:spPr>
        <a:xfrm>
          <a:off x="650484" y="3289373"/>
          <a:ext cx="2596779" cy="10326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US" sz="5800" kern="1200" dirty="0"/>
            <a:t>1</a:t>
          </a:r>
        </a:p>
      </dsp:txBody>
      <dsp:txXfrm>
        <a:off x="680729" y="3319618"/>
        <a:ext cx="2536289" cy="972163"/>
      </dsp:txXfrm>
    </dsp:sp>
    <dsp:sp modelId="{C73803C6-B71F-4818-BD27-D37860F3BE08}">
      <dsp:nvSpPr>
        <dsp:cNvPr id="0" name=""/>
        <dsp:cNvSpPr/>
      </dsp:nvSpPr>
      <dsp:spPr>
        <a:xfrm>
          <a:off x="3755720" y="1396175"/>
          <a:ext cx="2921377" cy="24095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44525">
            <a:lnSpc>
              <a:spcPct val="90000"/>
            </a:lnSpc>
            <a:spcBef>
              <a:spcPct val="0"/>
            </a:spcBef>
            <a:spcAft>
              <a:spcPct val="15000"/>
            </a:spcAft>
            <a:buChar char="•"/>
          </a:pPr>
          <a:r>
            <a:rPr lang="en-US" sz="1450" kern="1200" dirty="0"/>
            <a:t>We build bespoke, mixed methodology programs that answer challenging briefs by blending multiple elements of our methodological toolkit, off-the-shelf data and sector knowledge.</a:t>
          </a:r>
        </a:p>
      </dsp:txBody>
      <dsp:txXfrm>
        <a:off x="3811170" y="1967952"/>
        <a:ext cx="2810477" cy="1782298"/>
      </dsp:txXfrm>
    </dsp:sp>
    <dsp:sp modelId="{A5C39D65-743F-4803-B760-615E80E791DC}">
      <dsp:nvSpPr>
        <dsp:cNvPr id="0" name=""/>
        <dsp:cNvSpPr/>
      </dsp:nvSpPr>
      <dsp:spPr>
        <a:xfrm>
          <a:off x="5365693" y="-97104"/>
          <a:ext cx="3634389" cy="3634389"/>
        </a:xfrm>
        <a:prstGeom prst="circularArrow">
          <a:avLst>
            <a:gd name="adj1" fmla="val 2938"/>
            <a:gd name="adj2" fmla="val 359713"/>
            <a:gd name="adj3" fmla="val 19464776"/>
            <a:gd name="adj4" fmla="val 12575511"/>
            <a:gd name="adj5" fmla="val 34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DEBB2C-9BB0-4DCB-9A03-B323BE0B27BE}">
      <dsp:nvSpPr>
        <dsp:cNvPr id="0" name=""/>
        <dsp:cNvSpPr/>
      </dsp:nvSpPr>
      <dsp:spPr>
        <a:xfrm>
          <a:off x="4404915" y="879848"/>
          <a:ext cx="2596779" cy="10326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US" sz="5800" kern="1200" dirty="0"/>
            <a:t>2</a:t>
          </a:r>
        </a:p>
      </dsp:txBody>
      <dsp:txXfrm>
        <a:off x="4435160" y="910093"/>
        <a:ext cx="2536289" cy="972163"/>
      </dsp:txXfrm>
    </dsp:sp>
    <dsp:sp modelId="{AADEC70D-107F-4325-9106-B2144F6816CB}">
      <dsp:nvSpPr>
        <dsp:cNvPr id="0" name=""/>
        <dsp:cNvSpPr/>
      </dsp:nvSpPr>
      <dsp:spPr>
        <a:xfrm>
          <a:off x="7510150" y="1396175"/>
          <a:ext cx="2921377" cy="240952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44525">
            <a:lnSpc>
              <a:spcPct val="90000"/>
            </a:lnSpc>
            <a:spcBef>
              <a:spcPct val="0"/>
            </a:spcBef>
            <a:spcAft>
              <a:spcPct val="15000"/>
            </a:spcAft>
            <a:buChar char="•"/>
          </a:pPr>
          <a:r>
            <a:rPr lang="en-US" sz="1450" kern="1200" dirty="0"/>
            <a:t>Through our dedication to outstanding client service, and unique approach to consumer and end user insights, clients are given a high quality, tailored service and findings that have a profound and tangible impact on their organization. </a:t>
          </a:r>
        </a:p>
      </dsp:txBody>
      <dsp:txXfrm>
        <a:off x="7565600" y="1451625"/>
        <a:ext cx="2810477" cy="1782298"/>
      </dsp:txXfrm>
    </dsp:sp>
    <dsp:sp modelId="{7224D009-807B-4C94-8910-DAAAAFEA89FD}">
      <dsp:nvSpPr>
        <dsp:cNvPr id="0" name=""/>
        <dsp:cNvSpPr/>
      </dsp:nvSpPr>
      <dsp:spPr>
        <a:xfrm>
          <a:off x="8159345" y="3289373"/>
          <a:ext cx="2596779" cy="10326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US" sz="5800" kern="1200" dirty="0"/>
            <a:t>3</a:t>
          </a:r>
        </a:p>
      </dsp:txBody>
      <dsp:txXfrm>
        <a:off x="8189590" y="3319618"/>
        <a:ext cx="2536289" cy="972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96015-C941-4FE1-8B0C-9C3B4FDBA9F2}">
      <dsp:nvSpPr>
        <dsp:cNvPr id="0" name=""/>
        <dsp:cNvSpPr/>
      </dsp:nvSpPr>
      <dsp:spPr>
        <a:xfrm>
          <a:off x="576424" y="663791"/>
          <a:ext cx="609224" cy="609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E0A70E-825E-4478-A505-3FDFDEA54CC6}">
      <dsp:nvSpPr>
        <dsp:cNvPr id="0" name=""/>
        <dsp:cNvSpPr/>
      </dsp:nvSpPr>
      <dsp:spPr>
        <a:xfrm>
          <a:off x="10715" y="1363119"/>
          <a:ext cx="1740642" cy="2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Calibri Light" panose="020F0302020204030204" pitchFamily="34" charset="0"/>
              <a:ea typeface="Calibri Light" panose="020F0302020204030204" pitchFamily="34" charset="0"/>
              <a:cs typeface="Calibri Light" panose="020F0302020204030204" pitchFamily="34" charset="0"/>
            </a:rPr>
            <a:t>Materials</a:t>
          </a:r>
        </a:p>
      </dsp:txBody>
      <dsp:txXfrm>
        <a:off x="10715" y="1363119"/>
        <a:ext cx="1740642" cy="261096"/>
      </dsp:txXfrm>
    </dsp:sp>
    <dsp:sp modelId="{61403D0E-AA2E-4487-A560-2AD33684094E}">
      <dsp:nvSpPr>
        <dsp:cNvPr id="0" name=""/>
        <dsp:cNvSpPr/>
      </dsp:nvSpPr>
      <dsp:spPr>
        <a:xfrm>
          <a:off x="10715" y="1666123"/>
          <a:ext cx="1740642" cy="109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Plastics</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Chemicals</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Advanced Materials</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Nanotechnology</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Semiconductor</a:t>
          </a:r>
        </a:p>
      </dsp:txBody>
      <dsp:txXfrm>
        <a:off x="10715" y="1666123"/>
        <a:ext cx="1740642" cy="1093085"/>
      </dsp:txXfrm>
    </dsp:sp>
    <dsp:sp modelId="{61003C9E-A5BD-4A4C-975C-54364A8730D9}">
      <dsp:nvSpPr>
        <dsp:cNvPr id="0" name=""/>
        <dsp:cNvSpPr/>
      </dsp:nvSpPr>
      <dsp:spPr>
        <a:xfrm>
          <a:off x="2621679" y="663791"/>
          <a:ext cx="609224" cy="6092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1C27EB-B1E7-406E-8D7A-24BFC8F5CEEB}">
      <dsp:nvSpPr>
        <dsp:cNvPr id="0" name=""/>
        <dsp:cNvSpPr/>
      </dsp:nvSpPr>
      <dsp:spPr>
        <a:xfrm>
          <a:off x="2055970" y="1363119"/>
          <a:ext cx="1740642" cy="2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Calibri Light" panose="020F0302020204030204" pitchFamily="34" charset="0"/>
              <a:ea typeface="Calibri Light" panose="020F0302020204030204" pitchFamily="34" charset="0"/>
              <a:cs typeface="Calibri Light" panose="020F0302020204030204" pitchFamily="34" charset="0"/>
            </a:rPr>
            <a:t>Life Science</a:t>
          </a:r>
        </a:p>
      </dsp:txBody>
      <dsp:txXfrm>
        <a:off x="2055970" y="1363119"/>
        <a:ext cx="1740642" cy="261096"/>
      </dsp:txXfrm>
    </dsp:sp>
    <dsp:sp modelId="{F8C0302E-E98B-4C51-9915-EBD3180750DB}">
      <dsp:nvSpPr>
        <dsp:cNvPr id="0" name=""/>
        <dsp:cNvSpPr/>
      </dsp:nvSpPr>
      <dsp:spPr>
        <a:xfrm>
          <a:off x="2055970" y="1666123"/>
          <a:ext cx="1740642" cy="109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Medical Devices</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Cell Bio</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Pharma</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Health Maintenance</a:t>
          </a:r>
        </a:p>
      </dsp:txBody>
      <dsp:txXfrm>
        <a:off x="2055970" y="1666123"/>
        <a:ext cx="1740642" cy="1093085"/>
      </dsp:txXfrm>
    </dsp:sp>
    <dsp:sp modelId="{54C2E1E9-A4FA-43F1-87A1-47EEEC3F0BA3}">
      <dsp:nvSpPr>
        <dsp:cNvPr id="0" name=""/>
        <dsp:cNvSpPr/>
      </dsp:nvSpPr>
      <dsp:spPr>
        <a:xfrm>
          <a:off x="4905924" y="663791"/>
          <a:ext cx="609224" cy="6092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CE0BCE-8E8F-4552-8B04-E73CF9E92C1A}">
      <dsp:nvSpPr>
        <dsp:cNvPr id="0" name=""/>
        <dsp:cNvSpPr/>
      </dsp:nvSpPr>
      <dsp:spPr>
        <a:xfrm>
          <a:off x="4101225" y="1363119"/>
          <a:ext cx="2218622" cy="2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dirty="0">
              <a:latin typeface="Calibri Light" panose="020F0302020204030204" pitchFamily="34" charset="0"/>
              <a:ea typeface="Calibri Light" panose="020F0302020204030204" pitchFamily="34" charset="0"/>
              <a:cs typeface="Calibri Light" panose="020F0302020204030204" pitchFamily="34" charset="0"/>
            </a:rPr>
            <a:t>Environment / Sustainability</a:t>
          </a:r>
        </a:p>
      </dsp:txBody>
      <dsp:txXfrm>
        <a:off x="4101225" y="1363119"/>
        <a:ext cx="2218622" cy="261096"/>
      </dsp:txXfrm>
    </dsp:sp>
    <dsp:sp modelId="{A9DC1A56-DF31-479B-9325-C96C4882BF45}">
      <dsp:nvSpPr>
        <dsp:cNvPr id="0" name=""/>
        <dsp:cNvSpPr/>
      </dsp:nvSpPr>
      <dsp:spPr>
        <a:xfrm>
          <a:off x="4340215" y="1666123"/>
          <a:ext cx="1740642" cy="109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Water Membrane</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Fuel Cell</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Energy</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Food</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Manufacturing</a:t>
          </a:r>
        </a:p>
      </dsp:txBody>
      <dsp:txXfrm>
        <a:off x="4340215" y="1666123"/>
        <a:ext cx="1740642" cy="1093085"/>
      </dsp:txXfrm>
    </dsp:sp>
    <dsp:sp modelId="{75472071-9B10-4706-A55B-503B1B6F5C82}">
      <dsp:nvSpPr>
        <dsp:cNvPr id="0" name=""/>
        <dsp:cNvSpPr/>
      </dsp:nvSpPr>
      <dsp:spPr>
        <a:xfrm>
          <a:off x="7190168" y="663791"/>
          <a:ext cx="609224" cy="6092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4E7D31-4F70-420F-B9A0-36B87E641B17}">
      <dsp:nvSpPr>
        <dsp:cNvPr id="0" name=""/>
        <dsp:cNvSpPr/>
      </dsp:nvSpPr>
      <dsp:spPr>
        <a:xfrm>
          <a:off x="6624460" y="1363119"/>
          <a:ext cx="1740642" cy="2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Calibri Light" panose="020F0302020204030204" pitchFamily="34" charset="0"/>
              <a:ea typeface="Calibri Light" panose="020F0302020204030204" pitchFamily="34" charset="0"/>
              <a:cs typeface="Calibri Light" panose="020F0302020204030204" pitchFamily="34" charset="0"/>
            </a:rPr>
            <a:t>Commerce</a:t>
          </a:r>
        </a:p>
      </dsp:txBody>
      <dsp:txXfrm>
        <a:off x="6624460" y="1363119"/>
        <a:ext cx="1740642" cy="261096"/>
      </dsp:txXfrm>
    </dsp:sp>
    <dsp:sp modelId="{29E46FA6-DA43-4B6C-9568-C1F7CBE7BE86}">
      <dsp:nvSpPr>
        <dsp:cNvPr id="0" name=""/>
        <dsp:cNvSpPr/>
      </dsp:nvSpPr>
      <dsp:spPr>
        <a:xfrm>
          <a:off x="6624460" y="1666123"/>
          <a:ext cx="1740642" cy="109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Finance</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IT</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Venture Capital</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Startups</a:t>
          </a:r>
        </a:p>
      </dsp:txBody>
      <dsp:txXfrm>
        <a:off x="6624460" y="1666123"/>
        <a:ext cx="1740642" cy="1093085"/>
      </dsp:txXfrm>
    </dsp:sp>
    <dsp:sp modelId="{91D8581E-9067-4E41-86FA-F6B19A2860F3}">
      <dsp:nvSpPr>
        <dsp:cNvPr id="0" name=""/>
        <dsp:cNvSpPr/>
      </dsp:nvSpPr>
      <dsp:spPr>
        <a:xfrm>
          <a:off x="9235423" y="663791"/>
          <a:ext cx="609224" cy="6092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B23DFB-E2FF-445C-A5CC-62CE65D68768}">
      <dsp:nvSpPr>
        <dsp:cNvPr id="0" name=""/>
        <dsp:cNvSpPr/>
      </dsp:nvSpPr>
      <dsp:spPr>
        <a:xfrm>
          <a:off x="8669714" y="1363119"/>
          <a:ext cx="1740642" cy="2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b="1" kern="1200">
              <a:latin typeface="Calibri Light" panose="020F0302020204030204" pitchFamily="34" charset="0"/>
              <a:ea typeface="Calibri Light" panose="020F0302020204030204" pitchFamily="34" charset="0"/>
              <a:cs typeface="Calibri Light" panose="020F0302020204030204" pitchFamily="34" charset="0"/>
            </a:rPr>
            <a:t>Sensors</a:t>
          </a:r>
        </a:p>
      </dsp:txBody>
      <dsp:txXfrm>
        <a:off x="8669714" y="1363119"/>
        <a:ext cx="1740642" cy="261096"/>
      </dsp:txXfrm>
    </dsp:sp>
    <dsp:sp modelId="{DA15098B-948A-4305-93ED-A3B2555F63A5}">
      <dsp:nvSpPr>
        <dsp:cNvPr id="0" name=""/>
        <dsp:cNvSpPr/>
      </dsp:nvSpPr>
      <dsp:spPr>
        <a:xfrm>
          <a:off x="8669714" y="1666123"/>
          <a:ext cx="1740642" cy="1093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Engineering</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Photonics</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Safety/Security</a:t>
          </a:r>
        </a:p>
        <a:p>
          <a:pPr marL="0" lvl="0" indent="0" algn="ctr" defTabSz="488950">
            <a:lnSpc>
              <a:spcPct val="100000"/>
            </a:lnSpc>
            <a:spcBef>
              <a:spcPct val="0"/>
            </a:spcBef>
            <a:spcAft>
              <a:spcPct val="35000"/>
            </a:spcAft>
            <a:buNone/>
          </a:pPr>
          <a:r>
            <a:rPr lang="en-US" sz="1100" kern="1200">
              <a:latin typeface="Calibri Light" panose="020F0302020204030204" pitchFamily="34" charset="0"/>
              <a:ea typeface="Calibri Light" panose="020F0302020204030204" pitchFamily="34" charset="0"/>
              <a:cs typeface="Calibri Light" panose="020F0302020204030204" pitchFamily="34" charset="0"/>
            </a:rPr>
            <a:t>Instruments</a:t>
          </a:r>
        </a:p>
      </dsp:txBody>
      <dsp:txXfrm>
        <a:off x="8669714" y="1666123"/>
        <a:ext cx="1740642" cy="10930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6553-FB96-412B-9391-D337E7BE1DAB}"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D0AE-A088-4A2B-A6EC-4672B8BD6128}" type="slidenum">
              <a:rPr lang="en-US" smtClean="0"/>
              <a:t>‹#›</a:t>
            </a:fld>
            <a:endParaRPr lang="en-US"/>
          </a:p>
        </p:txBody>
      </p:sp>
    </p:spTree>
    <p:extLst>
      <p:ext uri="{BB962C8B-B14F-4D97-AF65-F5344CB8AC3E}">
        <p14:creationId xmlns:p14="http://schemas.microsoft.com/office/powerpoint/2010/main" val="154835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88040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91975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alibri Light" panose="020F0302020204030204" pitchFamily="34"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Calibri Light" panose="020F0302020204030204" pitchFamily="34" charset="0"/>
              </a:rPr>
              <a:t>”</a:t>
            </a:r>
            <a:endParaRPr lang="en-US" dirty="0">
              <a:solidFill>
                <a:schemeClr val="accent1">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412253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55415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alibri Light" panose="020F0302020204030204" pitchFamily="34"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Calibri Light" panose="020F0302020204030204" pitchFamily="34" charset="0"/>
              </a:rPr>
              <a:t>”</a:t>
            </a:r>
          </a:p>
        </p:txBody>
      </p:sp>
    </p:spTree>
    <p:extLst>
      <p:ext uri="{BB962C8B-B14F-4D97-AF65-F5344CB8AC3E}">
        <p14:creationId xmlns:p14="http://schemas.microsoft.com/office/powerpoint/2010/main" val="420792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480586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785539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497640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ront Page">
    <p:spTree>
      <p:nvGrpSpPr>
        <p:cNvPr id="1" name=""/>
        <p:cNvGrpSpPr/>
        <p:nvPr/>
      </p:nvGrpSpPr>
      <p:grpSpPr>
        <a:xfrm>
          <a:off x="0" y="0"/>
          <a:ext cx="0" cy="0"/>
          <a:chOff x="0" y="0"/>
          <a:chExt cx="0" cy="0"/>
        </a:xfrm>
      </p:grpSpPr>
      <p:pic>
        <p:nvPicPr>
          <p:cNvPr id="6" name="Picture 5" descr="A picture containing person, people, several, automaton&#10;&#10;Description automatically generated">
            <a:extLst>
              <a:ext uri="{FF2B5EF4-FFF2-40B4-BE49-F238E27FC236}">
                <a16:creationId xmlns:a16="http://schemas.microsoft.com/office/drawing/2014/main" id="{929D634E-0DFE-49C5-8057-907DA29C551D}"/>
              </a:ext>
            </a:extLst>
          </p:cNvPr>
          <p:cNvPicPr>
            <a:picLocks noChangeAspect="1"/>
          </p:cNvPicPr>
          <p:nvPr/>
        </p:nvPicPr>
        <p:blipFill rotWithShape="1">
          <a:blip r:embed="rId2">
            <a:extLst>
              <a:ext uri="{28A0092B-C50C-407E-A947-70E740481C1C}">
                <a14:useLocalDpi xmlns:a14="http://schemas.microsoft.com/office/drawing/2010/main" val="0"/>
              </a:ext>
            </a:extLst>
          </a:blip>
          <a:srcRect t="9522" b="6094"/>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692F448-D178-438C-88E1-E5A0EF9D0D6C}"/>
              </a:ext>
            </a:extLst>
          </p:cNvPr>
          <p:cNvSpPr/>
          <p:nvPr/>
        </p:nvSpPr>
        <p:spPr>
          <a:xfrm>
            <a:off x="0" y="0"/>
            <a:ext cx="12192002" cy="6877047"/>
          </a:xfrm>
          <a:prstGeom prst="rect">
            <a:avLst/>
          </a:prstGeom>
          <a:solidFill>
            <a:srgbClr val="0C4992">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0" name="Rectangle 19"/>
          <p:cNvSpPr/>
          <p:nvPr/>
        </p:nvSpPr>
        <p:spPr>
          <a:xfrm>
            <a:off x="0" y="2267322"/>
            <a:ext cx="12192001" cy="2711078"/>
          </a:xfrm>
          <a:prstGeom prst="rect">
            <a:avLst/>
          </a:prstGeom>
          <a:solidFill>
            <a:srgbClr val="0C4992">
              <a:alpha val="96078"/>
            </a:srgbClr>
          </a:solidFill>
          <a:ln>
            <a:solidFill>
              <a:srgbClr val="0C49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dirty="0">
              <a:latin typeface="Calibri Light" panose="020F0302020204030204" pitchFamily="34" charset="0"/>
            </a:endParaRPr>
          </a:p>
        </p:txBody>
      </p:sp>
      <p:sp>
        <p:nvSpPr>
          <p:cNvPr id="22" name="Text Placeholder 19"/>
          <p:cNvSpPr>
            <a:spLocks noGrp="1"/>
          </p:cNvSpPr>
          <p:nvPr>
            <p:ph type="body" sz="quarter" idx="11" hasCustomPrompt="1"/>
          </p:nvPr>
        </p:nvSpPr>
        <p:spPr>
          <a:xfrm>
            <a:off x="4927111" y="2546944"/>
            <a:ext cx="6915701" cy="1404647"/>
          </a:xfrm>
          <a:prstGeom prst="rect">
            <a:avLst/>
          </a:prstGeom>
        </p:spPr>
        <p:txBody>
          <a:bodyPr anchor="ctr">
            <a:normAutofit/>
          </a:bodyPr>
          <a:lstStyle>
            <a:lvl1pPr marL="0" indent="0" algn="l" defTabSz="914400" rtl="0" eaLnBrk="1" latinLnBrk="0" hangingPunct="1">
              <a:lnSpc>
                <a:spcPct val="90000"/>
              </a:lnSpc>
              <a:spcBef>
                <a:spcPct val="0"/>
              </a:spcBef>
              <a:buNone/>
              <a:defRPr lang="en-GB" sz="3800" b="0" i="0" kern="1200" baseline="0" dirty="0">
                <a:solidFill>
                  <a:schemeClr val="bg1"/>
                </a:solidFill>
                <a:latin typeface="Calibri Light" panose="020F0302020204030204" pitchFamily="34" charset="0"/>
                <a:ea typeface="Open Sans Light" panose="020B0306030504020204" pitchFamily="34" charset="0"/>
                <a:cs typeface="Open Sans Light" panose="020B0306030504020204" pitchFamily="34" charset="0"/>
              </a:defRPr>
            </a:lvl1pPr>
          </a:lstStyle>
          <a:p>
            <a:pPr lvl="0"/>
            <a:r>
              <a:rPr lang="en-US" dirty="0"/>
              <a:t>Add Title</a:t>
            </a:r>
          </a:p>
        </p:txBody>
      </p:sp>
      <p:sp>
        <p:nvSpPr>
          <p:cNvPr id="3" name="Text Placeholder 2"/>
          <p:cNvSpPr>
            <a:spLocks noGrp="1"/>
          </p:cNvSpPr>
          <p:nvPr>
            <p:ph type="body" sz="quarter" idx="12" hasCustomPrompt="1"/>
          </p:nvPr>
        </p:nvSpPr>
        <p:spPr>
          <a:xfrm>
            <a:off x="4927111" y="4434936"/>
            <a:ext cx="3147647" cy="325737"/>
          </a:xfrm>
          <a:prstGeom prst="rect">
            <a:avLst/>
          </a:prstGeom>
        </p:spPr>
        <p:txBody>
          <a:bodyPr/>
          <a:lstStyle>
            <a:lvl1pPr marL="0" indent="0" algn="l">
              <a:buFontTx/>
              <a:buNone/>
              <a:defRPr sz="1800">
                <a:solidFill>
                  <a:schemeClr val="bg1"/>
                </a:solidFill>
                <a:latin typeface="Calibri Light" panose="020F0302020204030204" pitchFamily="34" charset="0"/>
              </a:defRPr>
            </a:lvl1pPr>
          </a:lstStyle>
          <a:p>
            <a:pPr lvl="0"/>
            <a:r>
              <a:rPr lang="en-US" dirty="0"/>
              <a:t>Month Year</a:t>
            </a:r>
            <a:endParaRPr lang="en-GB" dirty="0"/>
          </a:p>
        </p:txBody>
      </p:sp>
      <p:pic>
        <p:nvPicPr>
          <p:cNvPr id="4" name="Picture 3" descr="Logo&#10;&#10;Description automatically generated">
            <a:extLst>
              <a:ext uri="{FF2B5EF4-FFF2-40B4-BE49-F238E27FC236}">
                <a16:creationId xmlns:a16="http://schemas.microsoft.com/office/drawing/2014/main" id="{107EBB45-1C37-477F-B9DF-9ECBF6433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6" y="2990128"/>
            <a:ext cx="3081774" cy="961463"/>
          </a:xfrm>
          <a:prstGeom prst="rect">
            <a:avLst/>
          </a:prstGeom>
        </p:spPr>
      </p:pic>
      <p:cxnSp>
        <p:nvCxnSpPr>
          <p:cNvPr id="5" name="Straight Connector 4">
            <a:extLst>
              <a:ext uri="{FF2B5EF4-FFF2-40B4-BE49-F238E27FC236}">
                <a16:creationId xmlns:a16="http://schemas.microsoft.com/office/drawing/2014/main" id="{371245CA-3BEB-4B64-ABB7-3F37C9A6DD89}"/>
              </a:ext>
            </a:extLst>
          </p:cNvPr>
          <p:cNvCxnSpPr>
            <a:cxnSpLocks/>
          </p:cNvCxnSpPr>
          <p:nvPr/>
        </p:nvCxnSpPr>
        <p:spPr>
          <a:xfrm>
            <a:off x="4424522" y="2533345"/>
            <a:ext cx="0" cy="22273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19">
            <a:extLst>
              <a:ext uri="{FF2B5EF4-FFF2-40B4-BE49-F238E27FC236}">
                <a16:creationId xmlns:a16="http://schemas.microsoft.com/office/drawing/2014/main" id="{A3EA4ABB-8B87-31FA-21C7-E4A6581AA751}"/>
              </a:ext>
            </a:extLst>
          </p:cNvPr>
          <p:cNvSpPr>
            <a:spLocks noGrp="1"/>
          </p:cNvSpPr>
          <p:nvPr>
            <p:ph type="body" sz="quarter" idx="14" hasCustomPrompt="1"/>
          </p:nvPr>
        </p:nvSpPr>
        <p:spPr>
          <a:xfrm>
            <a:off x="4927111" y="3990012"/>
            <a:ext cx="6915701" cy="406503"/>
          </a:xfrm>
          <a:prstGeom prst="rect">
            <a:avLst/>
          </a:prstGeom>
        </p:spPr>
        <p:txBody>
          <a:bodyPr anchor="ctr">
            <a:noAutofit/>
          </a:bodyPr>
          <a:lstStyle>
            <a:lvl1pPr marL="0" indent="0" algn="l" defTabSz="914400" rtl="0" eaLnBrk="1" latinLnBrk="0" hangingPunct="1">
              <a:lnSpc>
                <a:spcPct val="90000"/>
              </a:lnSpc>
              <a:spcBef>
                <a:spcPct val="0"/>
              </a:spcBef>
              <a:buNone/>
              <a:defRPr lang="en-GB" sz="1800" b="0" i="0" kern="1200" baseline="0" dirty="0">
                <a:solidFill>
                  <a:schemeClr val="bg1"/>
                </a:solidFill>
                <a:latin typeface="Calibri Light" panose="020F0302020204030204" pitchFamily="34" charset="0"/>
                <a:ea typeface="Open Sans Light" panose="020B0306030504020204" pitchFamily="34" charset="0"/>
                <a:cs typeface="Open Sans Light" panose="020B0306030504020204" pitchFamily="34" charset="0"/>
              </a:defRPr>
            </a:lvl1pPr>
          </a:lstStyle>
          <a:p>
            <a:pPr lvl="0"/>
            <a:r>
              <a:rPr lang="en-US" dirty="0"/>
              <a:t>Confidential Proposal Prepared for: Company Name</a:t>
            </a:r>
          </a:p>
        </p:txBody>
      </p:sp>
      <p:sp>
        <p:nvSpPr>
          <p:cNvPr id="18" name="Text Placeholder 2">
            <a:extLst>
              <a:ext uri="{FF2B5EF4-FFF2-40B4-BE49-F238E27FC236}">
                <a16:creationId xmlns:a16="http://schemas.microsoft.com/office/drawing/2014/main" id="{8188EE57-ECFA-9518-6531-5AEDAFDE8A46}"/>
              </a:ext>
            </a:extLst>
          </p:cNvPr>
          <p:cNvSpPr>
            <a:spLocks noGrp="1"/>
          </p:cNvSpPr>
          <p:nvPr>
            <p:ph type="body" sz="quarter" idx="15" hasCustomPrompt="1"/>
          </p:nvPr>
        </p:nvSpPr>
        <p:spPr>
          <a:xfrm>
            <a:off x="8384961" y="4444431"/>
            <a:ext cx="3147647" cy="325737"/>
          </a:xfrm>
          <a:prstGeom prst="rect">
            <a:avLst/>
          </a:prstGeom>
        </p:spPr>
        <p:txBody>
          <a:bodyPr/>
          <a:lstStyle>
            <a:lvl1pPr marL="0" indent="0" algn="l">
              <a:buFontTx/>
              <a:buNone/>
              <a:defRPr sz="1800">
                <a:solidFill>
                  <a:schemeClr val="bg1"/>
                </a:solidFill>
                <a:latin typeface="Calibri Light" panose="020F0302020204030204" pitchFamily="34" charset="0"/>
              </a:defRPr>
            </a:lvl1pPr>
          </a:lstStyle>
          <a:p>
            <a:pPr lvl="0"/>
            <a:r>
              <a:rPr lang="en-US" dirty="0"/>
              <a:t>Version #</a:t>
            </a:r>
          </a:p>
        </p:txBody>
      </p:sp>
    </p:spTree>
    <p:extLst>
      <p:ext uri="{BB962C8B-B14F-4D97-AF65-F5344CB8AC3E}">
        <p14:creationId xmlns:p14="http://schemas.microsoft.com/office/powerpoint/2010/main" val="1786926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320848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42144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4007268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308114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4CD16F-2EFC-41D5-AC9C-820C44CFBE1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526551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4CD16F-2EFC-41D5-AC9C-820C44CFBE13}"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672726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4CD16F-2EFC-41D5-AC9C-820C44CFBE13}"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01706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CD16F-2EFC-41D5-AC9C-820C44CFBE13}"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05082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CD16F-2EFC-41D5-AC9C-820C44CFBE1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12035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CD16F-2EFC-41D5-AC9C-820C44CFBE1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401900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741264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306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6891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874372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0623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382786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108207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742636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Front Page">
    <p:spTree>
      <p:nvGrpSpPr>
        <p:cNvPr id="1" name=""/>
        <p:cNvGrpSpPr/>
        <p:nvPr/>
      </p:nvGrpSpPr>
      <p:grpSpPr>
        <a:xfrm>
          <a:off x="0" y="0"/>
          <a:ext cx="0" cy="0"/>
          <a:chOff x="0" y="0"/>
          <a:chExt cx="0" cy="0"/>
        </a:xfrm>
      </p:grpSpPr>
      <p:pic>
        <p:nvPicPr>
          <p:cNvPr id="6" name="Picture 5" descr="A picture containing person, people, several, automaton&#10;&#10;Description automatically generated">
            <a:extLst>
              <a:ext uri="{FF2B5EF4-FFF2-40B4-BE49-F238E27FC236}">
                <a16:creationId xmlns:a16="http://schemas.microsoft.com/office/drawing/2014/main" id="{929D634E-0DFE-49C5-8057-907DA29C551D}"/>
              </a:ext>
            </a:extLst>
          </p:cNvPr>
          <p:cNvPicPr>
            <a:picLocks noChangeAspect="1"/>
          </p:cNvPicPr>
          <p:nvPr/>
        </p:nvPicPr>
        <p:blipFill rotWithShape="1">
          <a:blip r:embed="rId2">
            <a:extLst>
              <a:ext uri="{28A0092B-C50C-407E-A947-70E740481C1C}">
                <a14:useLocalDpi xmlns:a14="http://schemas.microsoft.com/office/drawing/2010/main" val="0"/>
              </a:ext>
            </a:extLst>
          </a:blip>
          <a:srcRect t="9522" b="6094"/>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692F448-D178-438C-88E1-E5A0EF9D0D6C}"/>
              </a:ext>
            </a:extLst>
          </p:cNvPr>
          <p:cNvSpPr/>
          <p:nvPr/>
        </p:nvSpPr>
        <p:spPr>
          <a:xfrm>
            <a:off x="0" y="0"/>
            <a:ext cx="12192002" cy="6877047"/>
          </a:xfrm>
          <a:prstGeom prst="rect">
            <a:avLst/>
          </a:prstGeom>
          <a:solidFill>
            <a:srgbClr val="0C4992">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0" y="2267322"/>
            <a:ext cx="12192001" cy="2711078"/>
          </a:xfrm>
          <a:prstGeom prst="rect">
            <a:avLst/>
          </a:prstGeom>
          <a:solidFill>
            <a:srgbClr val="0C4992">
              <a:alpha val="96078"/>
            </a:srgbClr>
          </a:solidFill>
          <a:ln>
            <a:solidFill>
              <a:srgbClr val="0C49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a:p>
        </p:txBody>
      </p:sp>
      <p:sp>
        <p:nvSpPr>
          <p:cNvPr id="22" name="Text Placeholder 19"/>
          <p:cNvSpPr>
            <a:spLocks noGrp="1"/>
          </p:cNvSpPr>
          <p:nvPr>
            <p:ph type="body" sz="quarter" idx="11" hasCustomPrompt="1"/>
          </p:nvPr>
        </p:nvSpPr>
        <p:spPr>
          <a:xfrm>
            <a:off x="4927111" y="2546944"/>
            <a:ext cx="6915701" cy="1404647"/>
          </a:xfrm>
          <a:prstGeom prst="rect">
            <a:avLst/>
          </a:prstGeom>
        </p:spPr>
        <p:txBody>
          <a:bodyPr anchor="ctr">
            <a:normAutofit/>
          </a:bodyPr>
          <a:lstStyle>
            <a:lvl1pPr marL="0" indent="0" algn="l" defTabSz="914400" rtl="0" eaLnBrk="1" latinLnBrk="0" hangingPunct="1">
              <a:lnSpc>
                <a:spcPct val="90000"/>
              </a:lnSpc>
              <a:spcBef>
                <a:spcPct val="0"/>
              </a:spcBef>
              <a:buNone/>
              <a:defRPr lang="en-GB" sz="3800" b="0" i="0" kern="1200" baseline="0" dirty="0">
                <a:solidFill>
                  <a:schemeClr val="bg1"/>
                </a:solidFill>
                <a:latin typeface="+mj-lt"/>
                <a:ea typeface="Open Sans Light" panose="020B0306030504020204" pitchFamily="34" charset="0"/>
                <a:cs typeface="Open Sans Light" panose="020B0306030504020204" pitchFamily="34" charset="0"/>
              </a:defRPr>
            </a:lvl1pPr>
          </a:lstStyle>
          <a:p>
            <a:pPr lvl="0"/>
            <a:r>
              <a:rPr lang="en-US" dirty="0"/>
              <a:t>Add Title</a:t>
            </a:r>
          </a:p>
        </p:txBody>
      </p:sp>
      <p:sp>
        <p:nvSpPr>
          <p:cNvPr id="3" name="Text Placeholder 2"/>
          <p:cNvSpPr>
            <a:spLocks noGrp="1"/>
          </p:cNvSpPr>
          <p:nvPr>
            <p:ph type="body" sz="quarter" idx="12" hasCustomPrompt="1"/>
          </p:nvPr>
        </p:nvSpPr>
        <p:spPr>
          <a:xfrm>
            <a:off x="4927111" y="4434936"/>
            <a:ext cx="3147647" cy="325737"/>
          </a:xfrm>
          <a:prstGeom prst="rect">
            <a:avLst/>
          </a:prstGeom>
        </p:spPr>
        <p:txBody>
          <a:bodyPr/>
          <a:lstStyle>
            <a:lvl1pPr marL="0" indent="0" algn="l">
              <a:buFontTx/>
              <a:buNone/>
              <a:defRPr sz="1800">
                <a:solidFill>
                  <a:schemeClr val="bg1"/>
                </a:solidFill>
                <a:latin typeface="+mj-lt"/>
              </a:defRPr>
            </a:lvl1pPr>
          </a:lstStyle>
          <a:p>
            <a:pPr lvl="0"/>
            <a:r>
              <a:rPr lang="en-US" dirty="0"/>
              <a:t>Month Year</a:t>
            </a:r>
            <a:endParaRPr lang="en-GB" dirty="0"/>
          </a:p>
        </p:txBody>
      </p:sp>
      <p:pic>
        <p:nvPicPr>
          <p:cNvPr id="4" name="Picture 3" descr="Logo&#10;&#10;Description automatically generated">
            <a:extLst>
              <a:ext uri="{FF2B5EF4-FFF2-40B4-BE49-F238E27FC236}">
                <a16:creationId xmlns:a16="http://schemas.microsoft.com/office/drawing/2014/main" id="{107EBB45-1C37-477F-B9DF-9ECBF6433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6" y="2990128"/>
            <a:ext cx="3081774" cy="961463"/>
          </a:xfrm>
          <a:prstGeom prst="rect">
            <a:avLst/>
          </a:prstGeom>
        </p:spPr>
      </p:pic>
      <p:cxnSp>
        <p:nvCxnSpPr>
          <p:cNvPr id="5" name="Straight Connector 4">
            <a:extLst>
              <a:ext uri="{FF2B5EF4-FFF2-40B4-BE49-F238E27FC236}">
                <a16:creationId xmlns:a16="http://schemas.microsoft.com/office/drawing/2014/main" id="{371245CA-3BEB-4B64-ABB7-3F37C9A6DD89}"/>
              </a:ext>
            </a:extLst>
          </p:cNvPr>
          <p:cNvCxnSpPr>
            <a:cxnSpLocks/>
          </p:cNvCxnSpPr>
          <p:nvPr/>
        </p:nvCxnSpPr>
        <p:spPr>
          <a:xfrm>
            <a:off x="4424522" y="2533345"/>
            <a:ext cx="0" cy="222732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19">
            <a:extLst>
              <a:ext uri="{FF2B5EF4-FFF2-40B4-BE49-F238E27FC236}">
                <a16:creationId xmlns:a16="http://schemas.microsoft.com/office/drawing/2014/main" id="{A3EA4ABB-8B87-31FA-21C7-E4A6581AA751}"/>
              </a:ext>
            </a:extLst>
          </p:cNvPr>
          <p:cNvSpPr>
            <a:spLocks noGrp="1"/>
          </p:cNvSpPr>
          <p:nvPr>
            <p:ph type="body" sz="quarter" idx="14" hasCustomPrompt="1"/>
          </p:nvPr>
        </p:nvSpPr>
        <p:spPr>
          <a:xfrm>
            <a:off x="4927111" y="3990012"/>
            <a:ext cx="6915701" cy="406503"/>
          </a:xfrm>
          <a:prstGeom prst="rect">
            <a:avLst/>
          </a:prstGeom>
        </p:spPr>
        <p:txBody>
          <a:bodyPr anchor="ctr">
            <a:noAutofit/>
          </a:bodyPr>
          <a:lstStyle>
            <a:lvl1pPr marL="0" indent="0" algn="l" defTabSz="914400" rtl="0" eaLnBrk="1" latinLnBrk="0" hangingPunct="1">
              <a:lnSpc>
                <a:spcPct val="90000"/>
              </a:lnSpc>
              <a:spcBef>
                <a:spcPct val="0"/>
              </a:spcBef>
              <a:buNone/>
              <a:defRPr lang="en-GB" sz="1800" b="0" i="0" kern="1200" baseline="0" dirty="0">
                <a:solidFill>
                  <a:schemeClr val="bg1"/>
                </a:solidFill>
                <a:latin typeface="+mj-lt"/>
                <a:ea typeface="Open Sans Light" panose="020B0306030504020204" pitchFamily="34" charset="0"/>
                <a:cs typeface="Open Sans Light" panose="020B0306030504020204" pitchFamily="34" charset="0"/>
              </a:defRPr>
            </a:lvl1pPr>
          </a:lstStyle>
          <a:p>
            <a:pPr lvl="0"/>
            <a:r>
              <a:rPr lang="en-US" dirty="0"/>
              <a:t>Confidential Proposal Prepared for: Company Name</a:t>
            </a:r>
          </a:p>
        </p:txBody>
      </p:sp>
      <p:sp>
        <p:nvSpPr>
          <p:cNvPr id="18" name="Text Placeholder 2">
            <a:extLst>
              <a:ext uri="{FF2B5EF4-FFF2-40B4-BE49-F238E27FC236}">
                <a16:creationId xmlns:a16="http://schemas.microsoft.com/office/drawing/2014/main" id="{8188EE57-ECFA-9518-6531-5AEDAFDE8A46}"/>
              </a:ext>
            </a:extLst>
          </p:cNvPr>
          <p:cNvSpPr>
            <a:spLocks noGrp="1"/>
          </p:cNvSpPr>
          <p:nvPr>
            <p:ph type="body" sz="quarter" idx="15" hasCustomPrompt="1"/>
          </p:nvPr>
        </p:nvSpPr>
        <p:spPr>
          <a:xfrm>
            <a:off x="8384961" y="4444431"/>
            <a:ext cx="3147647" cy="325737"/>
          </a:xfrm>
          <a:prstGeom prst="rect">
            <a:avLst/>
          </a:prstGeom>
        </p:spPr>
        <p:txBody>
          <a:bodyPr/>
          <a:lstStyle>
            <a:lvl1pPr marL="0" indent="0" algn="l">
              <a:buFontTx/>
              <a:buNone/>
              <a:defRPr sz="1800">
                <a:solidFill>
                  <a:schemeClr val="bg1"/>
                </a:solidFill>
                <a:latin typeface="+mj-lt"/>
              </a:defRPr>
            </a:lvl1pPr>
          </a:lstStyle>
          <a:p>
            <a:pPr lvl="0"/>
            <a:r>
              <a:rPr lang="en-US" dirty="0"/>
              <a:t>Version #</a:t>
            </a:r>
          </a:p>
        </p:txBody>
      </p:sp>
    </p:spTree>
    <p:extLst>
      <p:ext uri="{BB962C8B-B14F-4D97-AF65-F5344CB8AC3E}">
        <p14:creationId xmlns:p14="http://schemas.microsoft.com/office/powerpoint/2010/main" val="3098045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4CD16F-2EFC-41D5-AC9C-820C44CFBE13}"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19261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4CD16F-2EFC-41D5-AC9C-820C44CFBE1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59630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4CD16F-2EFC-41D5-AC9C-820C44CFBE13}"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55088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4CD16F-2EFC-41D5-AC9C-820C44CFBE13}"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50719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CD16F-2EFC-41D5-AC9C-820C44CFBE13}"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35279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4CD16F-2EFC-41D5-AC9C-820C44CFBE1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190433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CD16F-2EFC-41D5-AC9C-820C44CFBE13}"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4FA44-7697-4BEC-8350-C533CFC33A1A}" type="slidenum">
              <a:rPr lang="en-US" smtClean="0"/>
              <a:t>‹#›</a:t>
            </a:fld>
            <a:endParaRPr lang="en-US"/>
          </a:p>
        </p:txBody>
      </p:sp>
    </p:spTree>
    <p:extLst>
      <p:ext uri="{BB962C8B-B14F-4D97-AF65-F5344CB8AC3E}">
        <p14:creationId xmlns:p14="http://schemas.microsoft.com/office/powerpoint/2010/main" val="237423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Calibri Light" panose="020F0302020204030204" pitchFamily="34" charset="0"/>
              </a:defRPr>
            </a:lvl1pPr>
          </a:lstStyle>
          <a:p>
            <a:fld id="{7E4CD16F-2EFC-41D5-AC9C-820C44CFBE13}" type="datetimeFigureOut">
              <a:rPr lang="en-US" smtClean="0"/>
              <a:pPr/>
              <a:t>4/5/2024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Calibri Light" panose="020F0302020204030204" pitchFamily="34" charset="0"/>
              </a:defRPr>
            </a:lvl1pPr>
          </a:lstStyle>
          <a:p>
            <a:fld id="{F564FA44-7697-4BEC-8350-C533CFC33A1A}" type="slidenum">
              <a:rPr lang="en-US" smtClean="0"/>
              <a:pPr/>
              <a:t>‹#›</a:t>
            </a:fld>
            <a:endParaRPr lang="en-US" dirty="0"/>
          </a:p>
        </p:txBody>
      </p:sp>
    </p:spTree>
    <p:extLst>
      <p:ext uri="{BB962C8B-B14F-4D97-AF65-F5344CB8AC3E}">
        <p14:creationId xmlns:p14="http://schemas.microsoft.com/office/powerpoint/2010/main" val="182727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Calibri Light" panose="020F03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Light" panose="020F03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Light" panose="020F03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Light" panose="020F03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Light" panose="020F03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Light" panose="020F03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4CD16F-2EFC-41D5-AC9C-820C44CFBE13}" type="datetimeFigureOut">
              <a:rPr lang="en-US" smtClean="0"/>
              <a:t>4/5/2024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64FA44-7697-4BEC-8350-C533CFC33A1A}" type="slidenum">
              <a:rPr lang="en-US" smtClean="0"/>
              <a:t>‹#›</a:t>
            </a:fld>
            <a:endParaRPr lang="en-US"/>
          </a:p>
        </p:txBody>
      </p:sp>
    </p:spTree>
    <p:extLst>
      <p:ext uri="{BB962C8B-B14F-4D97-AF65-F5344CB8AC3E}">
        <p14:creationId xmlns:p14="http://schemas.microsoft.com/office/powerpoint/2010/main" val="23016835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Calibri Light" panose="020F0302020204030204" pitchFamily="34" charset="0"/>
              </a:defRPr>
            </a:lvl1pPr>
          </a:lstStyle>
          <a:p>
            <a:fld id="{7E4CD16F-2EFC-41D5-AC9C-820C44CFBE13}" type="datetimeFigureOut">
              <a:rPr lang="en-US" smtClean="0"/>
              <a:pPr/>
              <a:t>4/5/2024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Calibri Light" panose="020F0302020204030204" pitchFamily="34" charset="0"/>
              </a:defRPr>
            </a:lvl1pPr>
          </a:lstStyle>
          <a:p>
            <a:fld id="{F564FA44-7697-4BEC-8350-C533CFC33A1A}" type="slidenum">
              <a:rPr lang="en-US" smtClean="0"/>
              <a:pPr/>
              <a:t>‹#›</a:t>
            </a:fld>
            <a:endParaRPr lang="en-US" dirty="0"/>
          </a:p>
        </p:txBody>
      </p:sp>
    </p:spTree>
    <p:extLst>
      <p:ext uri="{BB962C8B-B14F-4D97-AF65-F5344CB8AC3E}">
        <p14:creationId xmlns:p14="http://schemas.microsoft.com/office/powerpoint/2010/main" val="2185723637"/>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457200" rtl="0" eaLnBrk="1" latinLnBrk="0" hangingPunct="1">
        <a:spcBef>
          <a:spcPct val="0"/>
        </a:spcBef>
        <a:buNone/>
        <a:defRPr sz="3600" kern="1200">
          <a:solidFill>
            <a:schemeClr val="accent1"/>
          </a:solidFill>
          <a:latin typeface="Calibri Light" panose="020F03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Light" panose="020F03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Light" panose="020F03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Light" panose="020F03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Light" panose="020F03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Light" panose="020F03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5.jpe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7FBBC-5E74-09F6-5971-26E4932A0CA5}"/>
              </a:ext>
            </a:extLst>
          </p:cNvPr>
          <p:cNvSpPr>
            <a:spLocks noGrp="1"/>
          </p:cNvSpPr>
          <p:nvPr>
            <p:ph type="body" sz="quarter" idx="11"/>
          </p:nvPr>
        </p:nvSpPr>
        <p:spPr>
          <a:xfrm>
            <a:off x="4991279" y="2964039"/>
            <a:ext cx="6915701" cy="140464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Consumer &amp; End User Insights Overview</a:t>
            </a:r>
          </a:p>
        </p:txBody>
      </p:sp>
    </p:spTree>
    <p:extLst>
      <p:ext uri="{BB962C8B-B14F-4D97-AF65-F5344CB8AC3E}">
        <p14:creationId xmlns:p14="http://schemas.microsoft.com/office/powerpoint/2010/main" val="201794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BCC at a Glance</a:t>
            </a:r>
          </a:p>
        </p:txBody>
      </p:sp>
      <p:pic>
        <p:nvPicPr>
          <p:cNvPr id="6" name="Picture 5" descr="A logo of a company&#10;&#10;Description automatically generated">
            <a:extLst>
              <a:ext uri="{FF2B5EF4-FFF2-40B4-BE49-F238E27FC236}">
                <a16:creationId xmlns:a16="http://schemas.microsoft.com/office/drawing/2014/main" id="{91999568-75CF-8A4F-E48F-A8CE7744B5DF}"/>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grpSp>
        <p:nvGrpSpPr>
          <p:cNvPr id="2" name="Group 1">
            <a:extLst>
              <a:ext uri="{FF2B5EF4-FFF2-40B4-BE49-F238E27FC236}">
                <a16:creationId xmlns:a16="http://schemas.microsoft.com/office/drawing/2014/main" id="{CACF9A29-2756-3373-2DB9-F4289E519497}"/>
              </a:ext>
            </a:extLst>
          </p:cNvPr>
          <p:cNvGrpSpPr/>
          <p:nvPr/>
        </p:nvGrpSpPr>
        <p:grpSpPr>
          <a:xfrm>
            <a:off x="1631245" y="1612228"/>
            <a:ext cx="9190973" cy="4138370"/>
            <a:chOff x="555777" y="926259"/>
            <a:chExt cx="11087152" cy="5308092"/>
          </a:xfrm>
        </p:grpSpPr>
        <p:sp>
          <p:nvSpPr>
            <p:cNvPr id="3" name="object 5">
              <a:extLst>
                <a:ext uri="{FF2B5EF4-FFF2-40B4-BE49-F238E27FC236}">
                  <a16:creationId xmlns:a16="http://schemas.microsoft.com/office/drawing/2014/main" id="{F43038C1-595A-1057-07BB-58C868BBBA35}"/>
                </a:ext>
              </a:extLst>
            </p:cNvPr>
            <p:cNvSpPr/>
            <p:nvPr/>
          </p:nvSpPr>
          <p:spPr>
            <a:xfrm>
              <a:off x="9955734" y="1899577"/>
              <a:ext cx="1687195" cy="1682750"/>
            </a:xfrm>
            <a:custGeom>
              <a:avLst/>
              <a:gdLst/>
              <a:ahLst/>
              <a:cxnLst/>
              <a:rect l="l" t="t" r="r" b="b"/>
              <a:pathLst>
                <a:path w="1687195" h="1682750">
                  <a:moveTo>
                    <a:pt x="843534" y="0"/>
                  </a:moveTo>
                  <a:lnTo>
                    <a:pt x="795666" y="1331"/>
                  </a:lnTo>
                  <a:lnTo>
                    <a:pt x="748499" y="5279"/>
                  </a:lnTo>
                  <a:lnTo>
                    <a:pt x="702104" y="11772"/>
                  </a:lnTo>
                  <a:lnTo>
                    <a:pt x="656552" y="20739"/>
                  </a:lnTo>
                  <a:lnTo>
                    <a:pt x="611915" y="32109"/>
                  </a:lnTo>
                  <a:lnTo>
                    <a:pt x="568262" y="45811"/>
                  </a:lnTo>
                  <a:lnTo>
                    <a:pt x="525666" y="61774"/>
                  </a:lnTo>
                  <a:lnTo>
                    <a:pt x="484198" y="79927"/>
                  </a:lnTo>
                  <a:lnTo>
                    <a:pt x="443929" y="100199"/>
                  </a:lnTo>
                  <a:lnTo>
                    <a:pt x="404930" y="122519"/>
                  </a:lnTo>
                  <a:lnTo>
                    <a:pt x="367273" y="146815"/>
                  </a:lnTo>
                  <a:lnTo>
                    <a:pt x="331028" y="173018"/>
                  </a:lnTo>
                  <a:lnTo>
                    <a:pt x="296267" y="201056"/>
                  </a:lnTo>
                  <a:lnTo>
                    <a:pt x="263061" y="230857"/>
                  </a:lnTo>
                  <a:lnTo>
                    <a:pt x="231482" y="262351"/>
                  </a:lnTo>
                  <a:lnTo>
                    <a:pt x="201599" y="295467"/>
                  </a:lnTo>
                  <a:lnTo>
                    <a:pt x="173486" y="330134"/>
                  </a:lnTo>
                  <a:lnTo>
                    <a:pt x="147212" y="366281"/>
                  </a:lnTo>
                  <a:lnTo>
                    <a:pt x="122850" y="403836"/>
                  </a:lnTo>
                  <a:lnTo>
                    <a:pt x="100470" y="442729"/>
                  </a:lnTo>
                  <a:lnTo>
                    <a:pt x="80143" y="482889"/>
                  </a:lnTo>
                  <a:lnTo>
                    <a:pt x="61941" y="524245"/>
                  </a:lnTo>
                  <a:lnTo>
                    <a:pt x="45935" y="566725"/>
                  </a:lnTo>
                  <a:lnTo>
                    <a:pt x="32196" y="610259"/>
                  </a:lnTo>
                  <a:lnTo>
                    <a:pt x="20795" y="654775"/>
                  </a:lnTo>
                  <a:lnTo>
                    <a:pt x="11804" y="700204"/>
                  </a:lnTo>
                  <a:lnTo>
                    <a:pt x="5293" y="746472"/>
                  </a:lnTo>
                  <a:lnTo>
                    <a:pt x="1335" y="793511"/>
                  </a:lnTo>
                  <a:lnTo>
                    <a:pt x="0" y="841248"/>
                  </a:lnTo>
                  <a:lnTo>
                    <a:pt x="1335" y="888984"/>
                  </a:lnTo>
                  <a:lnTo>
                    <a:pt x="5293" y="936023"/>
                  </a:lnTo>
                  <a:lnTo>
                    <a:pt x="11804" y="982291"/>
                  </a:lnTo>
                  <a:lnTo>
                    <a:pt x="20795" y="1027720"/>
                  </a:lnTo>
                  <a:lnTo>
                    <a:pt x="32196" y="1072236"/>
                  </a:lnTo>
                  <a:lnTo>
                    <a:pt x="45935" y="1115770"/>
                  </a:lnTo>
                  <a:lnTo>
                    <a:pt x="61941" y="1158250"/>
                  </a:lnTo>
                  <a:lnTo>
                    <a:pt x="80143" y="1199606"/>
                  </a:lnTo>
                  <a:lnTo>
                    <a:pt x="100470" y="1239766"/>
                  </a:lnTo>
                  <a:lnTo>
                    <a:pt x="122850" y="1278659"/>
                  </a:lnTo>
                  <a:lnTo>
                    <a:pt x="147212" y="1316214"/>
                  </a:lnTo>
                  <a:lnTo>
                    <a:pt x="173486" y="1352361"/>
                  </a:lnTo>
                  <a:lnTo>
                    <a:pt x="201599" y="1387028"/>
                  </a:lnTo>
                  <a:lnTo>
                    <a:pt x="231482" y="1420144"/>
                  </a:lnTo>
                  <a:lnTo>
                    <a:pt x="263061" y="1451638"/>
                  </a:lnTo>
                  <a:lnTo>
                    <a:pt x="296267" y="1481439"/>
                  </a:lnTo>
                  <a:lnTo>
                    <a:pt x="331028" y="1509477"/>
                  </a:lnTo>
                  <a:lnTo>
                    <a:pt x="367273" y="1535680"/>
                  </a:lnTo>
                  <a:lnTo>
                    <a:pt x="404930" y="1559976"/>
                  </a:lnTo>
                  <a:lnTo>
                    <a:pt x="443929" y="1582296"/>
                  </a:lnTo>
                  <a:lnTo>
                    <a:pt x="484198" y="1602568"/>
                  </a:lnTo>
                  <a:lnTo>
                    <a:pt x="525666" y="1620721"/>
                  </a:lnTo>
                  <a:lnTo>
                    <a:pt x="568262" y="1636684"/>
                  </a:lnTo>
                  <a:lnTo>
                    <a:pt x="611915" y="1650386"/>
                  </a:lnTo>
                  <a:lnTo>
                    <a:pt x="656552" y="1661756"/>
                  </a:lnTo>
                  <a:lnTo>
                    <a:pt x="702104" y="1670723"/>
                  </a:lnTo>
                  <a:lnTo>
                    <a:pt x="748499" y="1677216"/>
                  </a:lnTo>
                  <a:lnTo>
                    <a:pt x="795666" y="1681164"/>
                  </a:lnTo>
                  <a:lnTo>
                    <a:pt x="843534" y="1682496"/>
                  </a:lnTo>
                  <a:lnTo>
                    <a:pt x="891401" y="1681164"/>
                  </a:lnTo>
                  <a:lnTo>
                    <a:pt x="938568" y="1677216"/>
                  </a:lnTo>
                  <a:lnTo>
                    <a:pt x="984963" y="1670723"/>
                  </a:lnTo>
                  <a:lnTo>
                    <a:pt x="1030515" y="1661756"/>
                  </a:lnTo>
                  <a:lnTo>
                    <a:pt x="1075152" y="1650386"/>
                  </a:lnTo>
                  <a:lnTo>
                    <a:pt x="1118805" y="1636684"/>
                  </a:lnTo>
                  <a:lnTo>
                    <a:pt x="1161401" y="1620721"/>
                  </a:lnTo>
                  <a:lnTo>
                    <a:pt x="1202869" y="1602568"/>
                  </a:lnTo>
                  <a:lnTo>
                    <a:pt x="1243138" y="1582296"/>
                  </a:lnTo>
                  <a:lnTo>
                    <a:pt x="1282137" y="1559976"/>
                  </a:lnTo>
                  <a:lnTo>
                    <a:pt x="1319794" y="1535680"/>
                  </a:lnTo>
                  <a:lnTo>
                    <a:pt x="1356039" y="1509477"/>
                  </a:lnTo>
                  <a:lnTo>
                    <a:pt x="1390800" y="1481439"/>
                  </a:lnTo>
                  <a:lnTo>
                    <a:pt x="1424006" y="1451638"/>
                  </a:lnTo>
                  <a:lnTo>
                    <a:pt x="1455585" y="1420144"/>
                  </a:lnTo>
                  <a:lnTo>
                    <a:pt x="1485468" y="1387028"/>
                  </a:lnTo>
                  <a:lnTo>
                    <a:pt x="1513581" y="1352361"/>
                  </a:lnTo>
                  <a:lnTo>
                    <a:pt x="1539855" y="1316214"/>
                  </a:lnTo>
                  <a:lnTo>
                    <a:pt x="1564217" y="1278659"/>
                  </a:lnTo>
                  <a:lnTo>
                    <a:pt x="1586597" y="1239766"/>
                  </a:lnTo>
                  <a:lnTo>
                    <a:pt x="1606924" y="1199606"/>
                  </a:lnTo>
                  <a:lnTo>
                    <a:pt x="1625126" y="1158250"/>
                  </a:lnTo>
                  <a:lnTo>
                    <a:pt x="1641132" y="1115770"/>
                  </a:lnTo>
                  <a:lnTo>
                    <a:pt x="1654871" y="1072236"/>
                  </a:lnTo>
                  <a:lnTo>
                    <a:pt x="1666272" y="1027720"/>
                  </a:lnTo>
                  <a:lnTo>
                    <a:pt x="1675263" y="982291"/>
                  </a:lnTo>
                  <a:lnTo>
                    <a:pt x="1681774" y="936023"/>
                  </a:lnTo>
                  <a:lnTo>
                    <a:pt x="1685732" y="888984"/>
                  </a:lnTo>
                  <a:lnTo>
                    <a:pt x="1687068" y="841248"/>
                  </a:lnTo>
                  <a:lnTo>
                    <a:pt x="1685732" y="793511"/>
                  </a:lnTo>
                  <a:lnTo>
                    <a:pt x="1681774" y="746472"/>
                  </a:lnTo>
                  <a:lnTo>
                    <a:pt x="1675263" y="700204"/>
                  </a:lnTo>
                  <a:lnTo>
                    <a:pt x="1666272" y="654775"/>
                  </a:lnTo>
                  <a:lnTo>
                    <a:pt x="1654871" y="610259"/>
                  </a:lnTo>
                  <a:lnTo>
                    <a:pt x="1641132" y="566725"/>
                  </a:lnTo>
                  <a:lnTo>
                    <a:pt x="1625126" y="524245"/>
                  </a:lnTo>
                  <a:lnTo>
                    <a:pt x="1606924" y="482889"/>
                  </a:lnTo>
                  <a:lnTo>
                    <a:pt x="1586597" y="442729"/>
                  </a:lnTo>
                  <a:lnTo>
                    <a:pt x="1564217" y="403836"/>
                  </a:lnTo>
                  <a:lnTo>
                    <a:pt x="1539855" y="366281"/>
                  </a:lnTo>
                  <a:lnTo>
                    <a:pt x="1513581" y="330134"/>
                  </a:lnTo>
                  <a:lnTo>
                    <a:pt x="1485468" y="295467"/>
                  </a:lnTo>
                  <a:lnTo>
                    <a:pt x="1455585" y="262351"/>
                  </a:lnTo>
                  <a:lnTo>
                    <a:pt x="1424006" y="230857"/>
                  </a:lnTo>
                  <a:lnTo>
                    <a:pt x="1390800" y="201056"/>
                  </a:lnTo>
                  <a:lnTo>
                    <a:pt x="1356039" y="173018"/>
                  </a:lnTo>
                  <a:lnTo>
                    <a:pt x="1319794" y="146815"/>
                  </a:lnTo>
                  <a:lnTo>
                    <a:pt x="1282137" y="122519"/>
                  </a:lnTo>
                  <a:lnTo>
                    <a:pt x="1243138" y="100199"/>
                  </a:lnTo>
                  <a:lnTo>
                    <a:pt x="1202869" y="79927"/>
                  </a:lnTo>
                  <a:lnTo>
                    <a:pt x="1161401" y="61774"/>
                  </a:lnTo>
                  <a:lnTo>
                    <a:pt x="1118805" y="45811"/>
                  </a:lnTo>
                  <a:lnTo>
                    <a:pt x="1075152" y="32109"/>
                  </a:lnTo>
                  <a:lnTo>
                    <a:pt x="1030515" y="20739"/>
                  </a:lnTo>
                  <a:lnTo>
                    <a:pt x="984963" y="11772"/>
                  </a:lnTo>
                  <a:lnTo>
                    <a:pt x="938568" y="5279"/>
                  </a:lnTo>
                  <a:lnTo>
                    <a:pt x="891401" y="1331"/>
                  </a:lnTo>
                  <a:lnTo>
                    <a:pt x="843534" y="0"/>
                  </a:lnTo>
                  <a:close/>
                </a:path>
              </a:pathLst>
            </a:custGeom>
            <a:solidFill>
              <a:srgbClr val="E3AF4A">
                <a:alpha val="98822"/>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grpSp>
          <p:nvGrpSpPr>
            <p:cNvPr id="4" name="Group 3">
              <a:extLst>
                <a:ext uri="{FF2B5EF4-FFF2-40B4-BE49-F238E27FC236}">
                  <a16:creationId xmlns:a16="http://schemas.microsoft.com/office/drawing/2014/main" id="{ADD579F0-D4A0-6919-BC1F-B1729F088A4D}"/>
                </a:ext>
              </a:extLst>
            </p:cNvPr>
            <p:cNvGrpSpPr/>
            <p:nvPr/>
          </p:nvGrpSpPr>
          <p:grpSpPr>
            <a:xfrm>
              <a:off x="555777" y="926259"/>
              <a:ext cx="10830610" cy="5308092"/>
              <a:chOff x="555777" y="926259"/>
              <a:chExt cx="10830610" cy="5308092"/>
            </a:xfrm>
          </p:grpSpPr>
          <p:grpSp>
            <p:nvGrpSpPr>
              <p:cNvPr id="8" name="object 2">
                <a:extLst>
                  <a:ext uri="{FF2B5EF4-FFF2-40B4-BE49-F238E27FC236}">
                    <a16:creationId xmlns:a16="http://schemas.microsoft.com/office/drawing/2014/main" id="{309BFAC5-47AF-2315-A5C5-8785B7B8156C}"/>
                  </a:ext>
                </a:extLst>
              </p:cNvPr>
              <p:cNvGrpSpPr/>
              <p:nvPr/>
            </p:nvGrpSpPr>
            <p:grpSpPr>
              <a:xfrm>
                <a:off x="555777" y="926259"/>
                <a:ext cx="9992513" cy="5308092"/>
                <a:chOff x="436474" y="841501"/>
                <a:chExt cx="9992513" cy="5308092"/>
              </a:xfrm>
            </p:grpSpPr>
            <p:sp>
              <p:nvSpPr>
                <p:cNvPr id="18" name="object 3">
                  <a:extLst>
                    <a:ext uri="{FF2B5EF4-FFF2-40B4-BE49-F238E27FC236}">
                      <a16:creationId xmlns:a16="http://schemas.microsoft.com/office/drawing/2014/main" id="{28649EE2-BE1B-7B08-80BC-1A69EC18BF0F}"/>
                    </a:ext>
                  </a:extLst>
                </p:cNvPr>
                <p:cNvSpPr/>
                <p:nvPr/>
              </p:nvSpPr>
              <p:spPr>
                <a:xfrm>
                  <a:off x="7946137" y="3666743"/>
                  <a:ext cx="2482850" cy="2482850"/>
                </a:xfrm>
                <a:custGeom>
                  <a:avLst/>
                  <a:gdLst/>
                  <a:ahLst/>
                  <a:cxnLst/>
                  <a:rect l="l" t="t" r="r" b="b"/>
                  <a:pathLst>
                    <a:path w="2482850" h="2482850">
                      <a:moveTo>
                        <a:pt x="1241298" y="0"/>
                      </a:moveTo>
                      <a:lnTo>
                        <a:pt x="1192556" y="939"/>
                      </a:lnTo>
                      <a:lnTo>
                        <a:pt x="1144291" y="3734"/>
                      </a:lnTo>
                      <a:lnTo>
                        <a:pt x="1096537" y="8351"/>
                      </a:lnTo>
                      <a:lnTo>
                        <a:pt x="1049327" y="14754"/>
                      </a:lnTo>
                      <a:lnTo>
                        <a:pt x="1002697" y="22910"/>
                      </a:lnTo>
                      <a:lnTo>
                        <a:pt x="956681" y="32783"/>
                      </a:lnTo>
                      <a:lnTo>
                        <a:pt x="911313" y="44340"/>
                      </a:lnTo>
                      <a:lnTo>
                        <a:pt x="866628" y="57546"/>
                      </a:lnTo>
                      <a:lnTo>
                        <a:pt x="822660" y="72366"/>
                      </a:lnTo>
                      <a:lnTo>
                        <a:pt x="779445" y="88766"/>
                      </a:lnTo>
                      <a:lnTo>
                        <a:pt x="737016" y="106711"/>
                      </a:lnTo>
                      <a:lnTo>
                        <a:pt x="695408" y="126167"/>
                      </a:lnTo>
                      <a:lnTo>
                        <a:pt x="654655" y="147100"/>
                      </a:lnTo>
                      <a:lnTo>
                        <a:pt x="614792" y="169474"/>
                      </a:lnTo>
                      <a:lnTo>
                        <a:pt x="575854" y="193256"/>
                      </a:lnTo>
                      <a:lnTo>
                        <a:pt x="537875" y="218410"/>
                      </a:lnTo>
                      <a:lnTo>
                        <a:pt x="500889" y="244903"/>
                      </a:lnTo>
                      <a:lnTo>
                        <a:pt x="464931" y="272700"/>
                      </a:lnTo>
                      <a:lnTo>
                        <a:pt x="430035" y="301766"/>
                      </a:lnTo>
                      <a:lnTo>
                        <a:pt x="396236" y="332067"/>
                      </a:lnTo>
                      <a:lnTo>
                        <a:pt x="363569" y="363569"/>
                      </a:lnTo>
                      <a:lnTo>
                        <a:pt x="332067" y="396236"/>
                      </a:lnTo>
                      <a:lnTo>
                        <a:pt x="301766" y="430035"/>
                      </a:lnTo>
                      <a:lnTo>
                        <a:pt x="272700" y="464931"/>
                      </a:lnTo>
                      <a:lnTo>
                        <a:pt x="244903" y="500889"/>
                      </a:lnTo>
                      <a:lnTo>
                        <a:pt x="218410" y="537875"/>
                      </a:lnTo>
                      <a:lnTo>
                        <a:pt x="193256" y="575854"/>
                      </a:lnTo>
                      <a:lnTo>
                        <a:pt x="169474" y="614792"/>
                      </a:lnTo>
                      <a:lnTo>
                        <a:pt x="147100" y="654655"/>
                      </a:lnTo>
                      <a:lnTo>
                        <a:pt x="126167" y="695408"/>
                      </a:lnTo>
                      <a:lnTo>
                        <a:pt x="106711" y="737016"/>
                      </a:lnTo>
                      <a:lnTo>
                        <a:pt x="88766" y="779445"/>
                      </a:lnTo>
                      <a:lnTo>
                        <a:pt x="72366" y="822660"/>
                      </a:lnTo>
                      <a:lnTo>
                        <a:pt x="57546" y="866628"/>
                      </a:lnTo>
                      <a:lnTo>
                        <a:pt x="44340" y="911313"/>
                      </a:lnTo>
                      <a:lnTo>
                        <a:pt x="32783" y="956681"/>
                      </a:lnTo>
                      <a:lnTo>
                        <a:pt x="22910" y="1002697"/>
                      </a:lnTo>
                      <a:lnTo>
                        <a:pt x="14754" y="1049327"/>
                      </a:lnTo>
                      <a:lnTo>
                        <a:pt x="8351" y="1096537"/>
                      </a:lnTo>
                      <a:lnTo>
                        <a:pt x="3734" y="1144291"/>
                      </a:lnTo>
                      <a:lnTo>
                        <a:pt x="939" y="1192556"/>
                      </a:lnTo>
                      <a:lnTo>
                        <a:pt x="0" y="1241297"/>
                      </a:lnTo>
                      <a:lnTo>
                        <a:pt x="939" y="1290039"/>
                      </a:lnTo>
                      <a:lnTo>
                        <a:pt x="3734" y="1338304"/>
                      </a:lnTo>
                      <a:lnTo>
                        <a:pt x="8351" y="1386058"/>
                      </a:lnTo>
                      <a:lnTo>
                        <a:pt x="14754" y="1433268"/>
                      </a:lnTo>
                      <a:lnTo>
                        <a:pt x="22910" y="1479898"/>
                      </a:lnTo>
                      <a:lnTo>
                        <a:pt x="32783" y="1525914"/>
                      </a:lnTo>
                      <a:lnTo>
                        <a:pt x="44340" y="1571282"/>
                      </a:lnTo>
                      <a:lnTo>
                        <a:pt x="57546" y="1615967"/>
                      </a:lnTo>
                      <a:lnTo>
                        <a:pt x="72366" y="1659935"/>
                      </a:lnTo>
                      <a:lnTo>
                        <a:pt x="88766" y="1703150"/>
                      </a:lnTo>
                      <a:lnTo>
                        <a:pt x="106711" y="1745579"/>
                      </a:lnTo>
                      <a:lnTo>
                        <a:pt x="126167" y="1787187"/>
                      </a:lnTo>
                      <a:lnTo>
                        <a:pt x="147100" y="1827940"/>
                      </a:lnTo>
                      <a:lnTo>
                        <a:pt x="169474" y="1867803"/>
                      </a:lnTo>
                      <a:lnTo>
                        <a:pt x="193256" y="1906741"/>
                      </a:lnTo>
                      <a:lnTo>
                        <a:pt x="218410" y="1944720"/>
                      </a:lnTo>
                      <a:lnTo>
                        <a:pt x="244903" y="1981706"/>
                      </a:lnTo>
                      <a:lnTo>
                        <a:pt x="272700" y="2017664"/>
                      </a:lnTo>
                      <a:lnTo>
                        <a:pt x="301766" y="2052560"/>
                      </a:lnTo>
                      <a:lnTo>
                        <a:pt x="332067" y="2086359"/>
                      </a:lnTo>
                      <a:lnTo>
                        <a:pt x="363569" y="2119026"/>
                      </a:lnTo>
                      <a:lnTo>
                        <a:pt x="396236" y="2150528"/>
                      </a:lnTo>
                      <a:lnTo>
                        <a:pt x="430035" y="2180829"/>
                      </a:lnTo>
                      <a:lnTo>
                        <a:pt x="464931" y="2209895"/>
                      </a:lnTo>
                      <a:lnTo>
                        <a:pt x="500889" y="2237692"/>
                      </a:lnTo>
                      <a:lnTo>
                        <a:pt x="537875" y="2264185"/>
                      </a:lnTo>
                      <a:lnTo>
                        <a:pt x="575854" y="2289339"/>
                      </a:lnTo>
                      <a:lnTo>
                        <a:pt x="614792" y="2313121"/>
                      </a:lnTo>
                      <a:lnTo>
                        <a:pt x="654655" y="2335495"/>
                      </a:lnTo>
                      <a:lnTo>
                        <a:pt x="695408" y="2356428"/>
                      </a:lnTo>
                      <a:lnTo>
                        <a:pt x="737016" y="2375884"/>
                      </a:lnTo>
                      <a:lnTo>
                        <a:pt x="779445" y="2393829"/>
                      </a:lnTo>
                      <a:lnTo>
                        <a:pt x="822660" y="2410229"/>
                      </a:lnTo>
                      <a:lnTo>
                        <a:pt x="866628" y="2425049"/>
                      </a:lnTo>
                      <a:lnTo>
                        <a:pt x="911313" y="2438255"/>
                      </a:lnTo>
                      <a:lnTo>
                        <a:pt x="956681" y="2449812"/>
                      </a:lnTo>
                      <a:lnTo>
                        <a:pt x="1002697" y="2459685"/>
                      </a:lnTo>
                      <a:lnTo>
                        <a:pt x="1049327" y="2467841"/>
                      </a:lnTo>
                      <a:lnTo>
                        <a:pt x="1096537" y="2474244"/>
                      </a:lnTo>
                      <a:lnTo>
                        <a:pt x="1144291" y="2478861"/>
                      </a:lnTo>
                      <a:lnTo>
                        <a:pt x="1192556" y="2481656"/>
                      </a:lnTo>
                      <a:lnTo>
                        <a:pt x="1241298" y="2482595"/>
                      </a:lnTo>
                      <a:lnTo>
                        <a:pt x="1290039" y="2481656"/>
                      </a:lnTo>
                      <a:lnTo>
                        <a:pt x="1338304" y="2478861"/>
                      </a:lnTo>
                      <a:lnTo>
                        <a:pt x="1386058" y="2474244"/>
                      </a:lnTo>
                      <a:lnTo>
                        <a:pt x="1433268" y="2467841"/>
                      </a:lnTo>
                      <a:lnTo>
                        <a:pt x="1479898" y="2459685"/>
                      </a:lnTo>
                      <a:lnTo>
                        <a:pt x="1525914" y="2449812"/>
                      </a:lnTo>
                      <a:lnTo>
                        <a:pt x="1571282" y="2438255"/>
                      </a:lnTo>
                      <a:lnTo>
                        <a:pt x="1615967" y="2425049"/>
                      </a:lnTo>
                      <a:lnTo>
                        <a:pt x="1659935" y="2410229"/>
                      </a:lnTo>
                      <a:lnTo>
                        <a:pt x="1703150" y="2393829"/>
                      </a:lnTo>
                      <a:lnTo>
                        <a:pt x="1745579" y="2375884"/>
                      </a:lnTo>
                      <a:lnTo>
                        <a:pt x="1787187" y="2356428"/>
                      </a:lnTo>
                      <a:lnTo>
                        <a:pt x="1827940" y="2335495"/>
                      </a:lnTo>
                      <a:lnTo>
                        <a:pt x="1867803" y="2313121"/>
                      </a:lnTo>
                      <a:lnTo>
                        <a:pt x="1906741" y="2289339"/>
                      </a:lnTo>
                      <a:lnTo>
                        <a:pt x="1944720" y="2264185"/>
                      </a:lnTo>
                      <a:lnTo>
                        <a:pt x="1981706" y="2237692"/>
                      </a:lnTo>
                      <a:lnTo>
                        <a:pt x="2017664" y="2209895"/>
                      </a:lnTo>
                      <a:lnTo>
                        <a:pt x="2052560" y="2180829"/>
                      </a:lnTo>
                      <a:lnTo>
                        <a:pt x="2086359" y="2150528"/>
                      </a:lnTo>
                      <a:lnTo>
                        <a:pt x="2119026" y="2119026"/>
                      </a:lnTo>
                      <a:lnTo>
                        <a:pt x="2150528" y="2086359"/>
                      </a:lnTo>
                      <a:lnTo>
                        <a:pt x="2180829" y="2052560"/>
                      </a:lnTo>
                      <a:lnTo>
                        <a:pt x="2209895" y="2017664"/>
                      </a:lnTo>
                      <a:lnTo>
                        <a:pt x="2237692" y="1981706"/>
                      </a:lnTo>
                      <a:lnTo>
                        <a:pt x="2264185" y="1944720"/>
                      </a:lnTo>
                      <a:lnTo>
                        <a:pt x="2289339" y="1906741"/>
                      </a:lnTo>
                      <a:lnTo>
                        <a:pt x="2313121" y="1867803"/>
                      </a:lnTo>
                      <a:lnTo>
                        <a:pt x="2335495" y="1827940"/>
                      </a:lnTo>
                      <a:lnTo>
                        <a:pt x="2356428" y="1787187"/>
                      </a:lnTo>
                      <a:lnTo>
                        <a:pt x="2375884" y="1745579"/>
                      </a:lnTo>
                      <a:lnTo>
                        <a:pt x="2393829" y="1703150"/>
                      </a:lnTo>
                      <a:lnTo>
                        <a:pt x="2410229" y="1659935"/>
                      </a:lnTo>
                      <a:lnTo>
                        <a:pt x="2425049" y="1615967"/>
                      </a:lnTo>
                      <a:lnTo>
                        <a:pt x="2438255" y="1571282"/>
                      </a:lnTo>
                      <a:lnTo>
                        <a:pt x="2449812" y="1525914"/>
                      </a:lnTo>
                      <a:lnTo>
                        <a:pt x="2459685" y="1479898"/>
                      </a:lnTo>
                      <a:lnTo>
                        <a:pt x="2467841" y="1433268"/>
                      </a:lnTo>
                      <a:lnTo>
                        <a:pt x="2474244" y="1386058"/>
                      </a:lnTo>
                      <a:lnTo>
                        <a:pt x="2478861" y="1338304"/>
                      </a:lnTo>
                      <a:lnTo>
                        <a:pt x="2481656" y="1290039"/>
                      </a:lnTo>
                      <a:lnTo>
                        <a:pt x="2482596" y="1241297"/>
                      </a:lnTo>
                      <a:lnTo>
                        <a:pt x="2481656" y="1192556"/>
                      </a:lnTo>
                      <a:lnTo>
                        <a:pt x="2478861" y="1144291"/>
                      </a:lnTo>
                      <a:lnTo>
                        <a:pt x="2474244" y="1096537"/>
                      </a:lnTo>
                      <a:lnTo>
                        <a:pt x="2467841" y="1049327"/>
                      </a:lnTo>
                      <a:lnTo>
                        <a:pt x="2459685" y="1002697"/>
                      </a:lnTo>
                      <a:lnTo>
                        <a:pt x="2449812" y="956681"/>
                      </a:lnTo>
                      <a:lnTo>
                        <a:pt x="2438255" y="911313"/>
                      </a:lnTo>
                      <a:lnTo>
                        <a:pt x="2425049" y="866628"/>
                      </a:lnTo>
                      <a:lnTo>
                        <a:pt x="2410229" y="822660"/>
                      </a:lnTo>
                      <a:lnTo>
                        <a:pt x="2393829" y="779445"/>
                      </a:lnTo>
                      <a:lnTo>
                        <a:pt x="2375884" y="737016"/>
                      </a:lnTo>
                      <a:lnTo>
                        <a:pt x="2356428" y="695408"/>
                      </a:lnTo>
                      <a:lnTo>
                        <a:pt x="2335495" y="654655"/>
                      </a:lnTo>
                      <a:lnTo>
                        <a:pt x="2313121" y="614792"/>
                      </a:lnTo>
                      <a:lnTo>
                        <a:pt x="2289339" y="575854"/>
                      </a:lnTo>
                      <a:lnTo>
                        <a:pt x="2264185" y="537875"/>
                      </a:lnTo>
                      <a:lnTo>
                        <a:pt x="2237692" y="500889"/>
                      </a:lnTo>
                      <a:lnTo>
                        <a:pt x="2209895" y="464931"/>
                      </a:lnTo>
                      <a:lnTo>
                        <a:pt x="2180829" y="430035"/>
                      </a:lnTo>
                      <a:lnTo>
                        <a:pt x="2150528" y="396236"/>
                      </a:lnTo>
                      <a:lnTo>
                        <a:pt x="2119026" y="363569"/>
                      </a:lnTo>
                      <a:lnTo>
                        <a:pt x="2086359" y="332067"/>
                      </a:lnTo>
                      <a:lnTo>
                        <a:pt x="2052560" y="301766"/>
                      </a:lnTo>
                      <a:lnTo>
                        <a:pt x="2017664" y="272700"/>
                      </a:lnTo>
                      <a:lnTo>
                        <a:pt x="1981706" y="244903"/>
                      </a:lnTo>
                      <a:lnTo>
                        <a:pt x="1944720" y="218410"/>
                      </a:lnTo>
                      <a:lnTo>
                        <a:pt x="1906741" y="193256"/>
                      </a:lnTo>
                      <a:lnTo>
                        <a:pt x="1867803" y="169474"/>
                      </a:lnTo>
                      <a:lnTo>
                        <a:pt x="1827940" y="147100"/>
                      </a:lnTo>
                      <a:lnTo>
                        <a:pt x="1787187" y="126167"/>
                      </a:lnTo>
                      <a:lnTo>
                        <a:pt x="1745579" y="106711"/>
                      </a:lnTo>
                      <a:lnTo>
                        <a:pt x="1703150" y="88766"/>
                      </a:lnTo>
                      <a:lnTo>
                        <a:pt x="1659935" y="72366"/>
                      </a:lnTo>
                      <a:lnTo>
                        <a:pt x="1615967" y="57546"/>
                      </a:lnTo>
                      <a:lnTo>
                        <a:pt x="1571282" y="44340"/>
                      </a:lnTo>
                      <a:lnTo>
                        <a:pt x="1525914" y="32783"/>
                      </a:lnTo>
                      <a:lnTo>
                        <a:pt x="1479898" y="22910"/>
                      </a:lnTo>
                      <a:lnTo>
                        <a:pt x="1433268" y="14754"/>
                      </a:lnTo>
                      <a:lnTo>
                        <a:pt x="1386058" y="8351"/>
                      </a:lnTo>
                      <a:lnTo>
                        <a:pt x="1338304" y="3734"/>
                      </a:lnTo>
                      <a:lnTo>
                        <a:pt x="1290039" y="939"/>
                      </a:lnTo>
                      <a:lnTo>
                        <a:pt x="1241298" y="0"/>
                      </a:lnTo>
                      <a:close/>
                    </a:path>
                  </a:pathLst>
                </a:custGeom>
                <a:solidFill>
                  <a:srgbClr val="E3AF4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pic>
              <p:nvPicPr>
                <p:cNvPr id="30" name="object 4">
                  <a:extLst>
                    <a:ext uri="{FF2B5EF4-FFF2-40B4-BE49-F238E27FC236}">
                      <a16:creationId xmlns:a16="http://schemas.microsoft.com/office/drawing/2014/main" id="{1124A308-74FA-5DB4-83BD-91186DE0FCEC}"/>
                    </a:ext>
                  </a:extLst>
                </p:cNvPr>
                <p:cNvPicPr/>
                <p:nvPr/>
              </p:nvPicPr>
              <p:blipFill>
                <a:blip r:embed="rId3" cstate="print"/>
                <a:stretch>
                  <a:fillRect/>
                </a:stretch>
              </p:blipFill>
              <p:spPr>
                <a:xfrm>
                  <a:off x="436475" y="841501"/>
                  <a:ext cx="9322308" cy="5308091"/>
                </a:xfrm>
                <a:prstGeom prst="rect">
                  <a:avLst/>
                </a:prstGeom>
              </p:spPr>
            </p:pic>
          </p:grpSp>
          <p:sp>
            <p:nvSpPr>
              <p:cNvPr id="9" name="object 7">
                <a:extLst>
                  <a:ext uri="{FF2B5EF4-FFF2-40B4-BE49-F238E27FC236}">
                    <a16:creationId xmlns:a16="http://schemas.microsoft.com/office/drawing/2014/main" id="{EEE750DA-10FA-135F-F630-4BCB015DE800}"/>
                  </a:ext>
                </a:extLst>
              </p:cNvPr>
              <p:cNvSpPr txBox="1"/>
              <p:nvPr/>
            </p:nvSpPr>
            <p:spPr>
              <a:xfrm>
                <a:off x="695207" y="1285978"/>
                <a:ext cx="1142364" cy="678137"/>
              </a:xfrm>
              <a:prstGeom prst="rect">
                <a:avLst/>
              </a:prstGeom>
            </p:spPr>
            <p:txBody>
              <a:bodyPr vert="horz" wrap="square" lIns="0" tIns="10795" rIns="0" bIns="0" rtlCol="0">
                <a:spAutoFit/>
              </a:bodyPr>
              <a:lstStyle/>
              <a:p>
                <a:pPr marL="6394" marR="2692" lvl="0" indent="-1346" algn="ctr" defTabSz="242316" rtl="0" eaLnBrk="1" fontAlgn="auto" latinLnBrk="0" hangingPunct="1">
                  <a:lnSpc>
                    <a:spcPct val="102600"/>
                  </a:lnSpc>
                  <a:spcBef>
                    <a:spcPts val="45"/>
                  </a:spcBef>
                  <a:spcAft>
                    <a:spcPts val="0"/>
                  </a:spcAft>
                  <a:buClrTx/>
                  <a:buSzTx/>
                  <a:buFontTx/>
                  <a:buNone/>
                  <a:tabLst/>
                  <a:defRPr/>
                </a:pP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Strong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Presence</a:t>
                </a:r>
                <a:r>
                  <a:rPr kumimoji="0" sz="1200" b="0" i="0" u="none" strike="noStrike" kern="1200" cap="none" spc="3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in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70+</a:t>
                </a:r>
                <a:r>
                  <a:rPr kumimoji="0" sz="1200" b="0" i="0" u="none" strike="noStrike" kern="1200" cap="none" spc="-16"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countries</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0" name="object 8">
                <a:extLst>
                  <a:ext uri="{FF2B5EF4-FFF2-40B4-BE49-F238E27FC236}">
                    <a16:creationId xmlns:a16="http://schemas.microsoft.com/office/drawing/2014/main" id="{51151D4B-610D-1777-1DF9-DA1053B5B183}"/>
                  </a:ext>
                </a:extLst>
              </p:cNvPr>
              <p:cNvSpPr txBox="1"/>
              <p:nvPr/>
            </p:nvSpPr>
            <p:spPr>
              <a:xfrm>
                <a:off x="1990784" y="2547688"/>
                <a:ext cx="2010409" cy="1125534"/>
              </a:xfrm>
              <a:prstGeom prst="rect">
                <a:avLst/>
              </a:prstGeom>
            </p:spPr>
            <p:txBody>
              <a:bodyPr vert="horz" wrap="square" lIns="0" tIns="9525" rIns="0" bIns="0" rtlCol="0">
                <a:spAutoFit/>
              </a:bodyPr>
              <a:lstStyle/>
              <a:p>
                <a:pPr marL="6394" marR="2692" lvl="0" indent="23222" algn="ctr" defTabSz="242316" rtl="0" eaLnBrk="1" fontAlgn="auto" latinLnBrk="0" hangingPunct="1">
                  <a:lnSpc>
                    <a:spcPct val="103099"/>
                  </a:lnSpc>
                  <a:spcBef>
                    <a:spcPts val="40"/>
                  </a:spcBef>
                  <a:spcAft>
                    <a:spcPts val="0"/>
                  </a:spcAft>
                  <a:buClrTx/>
                  <a:buSzTx/>
                  <a:buFontTx/>
                  <a:buNone/>
                  <a:tabLst/>
                  <a:defRPr/>
                </a:pP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25</a:t>
                </a:r>
                <a:r>
                  <a:rPr kumimoji="0" sz="1200" b="0" i="0" u="none" strike="noStrike" kern="1200" cap="none" spc="11"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Categories</a:t>
                </a:r>
                <a:r>
                  <a:rPr kumimoji="0" sz="1200" b="0" i="0" u="none" strike="noStrike" kern="1200" cap="none" spc="32"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in</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Life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Science,</a:t>
                </a:r>
                <a:r>
                  <a:rPr kumimoji="0" sz="1200" b="0" i="0" u="none" strike="noStrike" kern="1200" cap="none" spc="16"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Materials,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Sensors,</a:t>
                </a:r>
                <a:r>
                  <a:rPr kumimoji="0" sz="1200" b="0" i="0" u="none" strike="noStrike" kern="1200" cap="none" spc="4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Commerce</a:t>
                </a:r>
                <a:r>
                  <a:rPr kumimoji="0" sz="1200" b="0" i="0" u="none" strike="noStrike" kern="1200" cap="none" spc="7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and </a:t>
                </a:r>
                <a:r>
                  <a:rPr kumimoji="0" sz="1200" b="0" i="0" u="none" strike="noStrike" kern="1200" cap="none" spc="-17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Environment/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Sustainability.</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1" name="object 9">
                <a:extLst>
                  <a:ext uri="{FF2B5EF4-FFF2-40B4-BE49-F238E27FC236}">
                    <a16:creationId xmlns:a16="http://schemas.microsoft.com/office/drawing/2014/main" id="{BFCE3C96-793E-1A17-769D-B307F67069D9}"/>
                  </a:ext>
                </a:extLst>
              </p:cNvPr>
              <p:cNvSpPr txBox="1"/>
              <p:nvPr/>
            </p:nvSpPr>
            <p:spPr>
              <a:xfrm>
                <a:off x="7740862" y="1387059"/>
                <a:ext cx="1924685" cy="1349991"/>
              </a:xfrm>
              <a:prstGeom prst="rect">
                <a:avLst/>
              </a:prstGeom>
            </p:spPr>
            <p:txBody>
              <a:bodyPr vert="horz" wrap="square" lIns="0" tIns="9525" rIns="0" bIns="0" rtlCol="0">
                <a:spAutoFit/>
              </a:bodyPr>
              <a:lstStyle/>
              <a:p>
                <a:pPr marL="69666" marR="68320" lvl="0" indent="0" algn="ctr" defTabSz="242316" rtl="0" eaLnBrk="1" fontAlgn="auto" latinLnBrk="0" hangingPunct="1">
                  <a:lnSpc>
                    <a:spcPct val="103200"/>
                  </a:lnSpc>
                  <a:spcBef>
                    <a:spcPts val="40"/>
                  </a:spcBef>
                  <a:spcAft>
                    <a:spcPts val="0"/>
                  </a:spcAft>
                  <a:buClrTx/>
                  <a:buSzTx/>
                  <a:buFontTx/>
                  <a:buNone/>
                  <a:tabLst/>
                  <a:defRPr/>
                </a:pP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High</a:t>
                </a:r>
                <a:r>
                  <a:rPr kumimoji="0" sz="1200" b="0" i="0" u="none" strike="noStrike" kern="1200" cap="none" spc="16"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member </a:t>
                </a:r>
                <a:r>
                  <a:rPr kumimoji="0" sz="1200" b="0" i="0" u="none" strike="noStrike" kern="1200" cap="none" spc="11"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satisfaction</a:t>
                </a:r>
                <a:r>
                  <a:rPr kumimoji="0" sz="1200" b="0" i="0" u="none" strike="noStrike" kern="1200" cap="none" spc="32"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with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90%</a:t>
                </a:r>
                <a:r>
                  <a:rPr kumimoji="0" sz="1200" b="0" i="0" u="none" strike="noStrike" kern="1200" cap="none" spc="2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retention</a:t>
                </a:r>
                <a:r>
                  <a:rPr kumimoji="0" sz="1200" b="0" i="0" u="none" strike="noStrike" kern="1200" cap="none" spc="3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rate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yearly</a:t>
                </a:r>
                <a:r>
                  <a:rPr kumimoji="0" sz="1200" b="0" i="0" u="none" strike="noStrike" kern="1200" cap="none" spc="29"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resulted</a:t>
                </a:r>
                <a:r>
                  <a:rPr kumimoji="0" sz="1200" b="0" i="0" u="none" strike="noStrike" kern="1200" cap="none" spc="2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from</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6394" marR="2692" lvl="0" indent="0" algn="ctr" defTabSz="242316" rtl="0" eaLnBrk="1" fontAlgn="auto" latinLnBrk="0" hangingPunct="1">
                  <a:lnSpc>
                    <a:spcPct val="102600"/>
                  </a:lnSpc>
                  <a:spcBef>
                    <a:spcPts val="0"/>
                  </a:spcBef>
                  <a:spcAft>
                    <a:spcPts val="0"/>
                  </a:spcAft>
                  <a:buClrTx/>
                  <a:buSzTx/>
                  <a:buFontTx/>
                  <a:buNone/>
                  <a:tabLst/>
                  <a:defRPr/>
                </a:pP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unmatchable</a:t>
                </a:r>
                <a:r>
                  <a:rPr kumimoji="0" sz="1200" b="0" i="0" u="none" strike="noStrike" kern="1200" cap="none" spc="16"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customer </a:t>
                </a:r>
                <a:r>
                  <a:rPr kumimoji="0" sz="1200" b="0" i="0" u="none" strike="noStrike" kern="1200" cap="none" spc="-17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service.</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2" name="object 10">
                <a:extLst>
                  <a:ext uri="{FF2B5EF4-FFF2-40B4-BE49-F238E27FC236}">
                    <a16:creationId xmlns:a16="http://schemas.microsoft.com/office/drawing/2014/main" id="{BA9FE22E-7E63-DF5C-ED01-32D3715FCABA}"/>
                  </a:ext>
                </a:extLst>
              </p:cNvPr>
              <p:cNvSpPr txBox="1"/>
              <p:nvPr/>
            </p:nvSpPr>
            <p:spPr>
              <a:xfrm>
                <a:off x="948505" y="4648931"/>
                <a:ext cx="1288415" cy="901079"/>
              </a:xfrm>
              <a:prstGeom prst="rect">
                <a:avLst/>
              </a:prstGeom>
            </p:spPr>
            <p:txBody>
              <a:bodyPr vert="horz" wrap="square" lIns="0" tIns="9525" rIns="0" bIns="0" rtlCol="0">
                <a:spAutoFit/>
              </a:bodyPr>
              <a:lstStyle/>
              <a:p>
                <a:pPr marL="6731" marR="2692" lvl="0" indent="0" algn="ctr" defTabSz="242316" rtl="0" eaLnBrk="1" fontAlgn="auto" latinLnBrk="0" hangingPunct="1">
                  <a:lnSpc>
                    <a:spcPct val="103200"/>
                  </a:lnSpc>
                  <a:spcBef>
                    <a:spcPts val="40"/>
                  </a:spcBef>
                  <a:spcAft>
                    <a:spcPts val="0"/>
                  </a:spcAft>
                  <a:buClrTx/>
                  <a:buSzTx/>
                  <a:buFontTx/>
                  <a:buNone/>
                  <a:tabLst/>
                  <a:defRPr/>
                </a:pP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More</a:t>
                </a:r>
                <a:r>
                  <a:rPr kumimoji="0" sz="1200" b="0" i="0" u="none" strike="noStrike" kern="1200" cap="none" spc="2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than</a:t>
                </a:r>
                <a:r>
                  <a:rPr kumimoji="0" sz="1200" b="0" i="0" u="none" strike="noStrike" kern="1200" cap="none" spc="-11"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30% </a:t>
                </a:r>
                <a:r>
                  <a:rPr kumimoji="0" sz="1200" b="0" i="0" u="none" strike="noStrike" kern="1200" cap="none" spc="-17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of</a:t>
                </a:r>
                <a:r>
                  <a:rPr kumimoji="0" sz="1200" b="0" i="0" u="none" strike="noStrike" kern="1200" cap="none" spc="11"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topics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suggested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by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members</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3" name="object 11">
                <a:extLst>
                  <a:ext uri="{FF2B5EF4-FFF2-40B4-BE49-F238E27FC236}">
                    <a16:creationId xmlns:a16="http://schemas.microsoft.com/office/drawing/2014/main" id="{CD016B0B-D29D-40A5-5B84-BEB452BCF70B}"/>
                  </a:ext>
                </a:extLst>
              </p:cNvPr>
              <p:cNvSpPr txBox="1"/>
              <p:nvPr/>
            </p:nvSpPr>
            <p:spPr>
              <a:xfrm>
                <a:off x="3817458" y="4692469"/>
                <a:ext cx="1562735" cy="1120540"/>
              </a:xfrm>
              <a:prstGeom prst="rect">
                <a:avLst/>
              </a:prstGeom>
            </p:spPr>
            <p:txBody>
              <a:bodyPr vert="horz" wrap="square" lIns="0" tIns="10795" rIns="0" bIns="0" rtlCol="0">
                <a:spAutoFit/>
              </a:bodyPr>
              <a:lstStyle/>
              <a:p>
                <a:pPr marL="21203" marR="13798" lvl="0" indent="0" algn="ctr" defTabSz="242316" rtl="0" eaLnBrk="1" fontAlgn="auto" latinLnBrk="0" hangingPunct="1">
                  <a:lnSpc>
                    <a:spcPct val="102600"/>
                  </a:lnSpc>
                  <a:spcBef>
                    <a:spcPts val="45"/>
                  </a:spcBef>
                  <a:spcAft>
                    <a:spcPts val="0"/>
                  </a:spcAft>
                  <a:buClrTx/>
                  <a:buSzTx/>
                  <a:buFontTx/>
                  <a:buNone/>
                  <a:tabLst/>
                  <a:defRPr/>
                </a:pP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More</a:t>
                </a:r>
                <a:r>
                  <a:rPr kumimoji="0" sz="1200" b="0" i="0" u="none" strike="noStrike" kern="1200" cap="none" spc="3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than</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40%</a:t>
                </a:r>
                <a:r>
                  <a:rPr kumimoji="0" sz="1200" b="0" i="0" u="none" strike="noStrike" kern="1200" cap="none" spc="42"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of </a:t>
                </a:r>
                <a:r>
                  <a:rPr kumimoji="0" sz="1200" b="0" i="0" u="none" strike="noStrike" kern="1200" cap="none" spc="-17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top</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242316" rtl="0" eaLnBrk="1" fontAlgn="auto" latinLnBrk="0" hangingPunct="1">
                  <a:lnSpc>
                    <a:spcPct val="100000"/>
                  </a:lnSpc>
                  <a:spcBef>
                    <a:spcPts val="27"/>
                  </a:spcBef>
                  <a:spcAft>
                    <a:spcPts val="0"/>
                  </a:spcAft>
                  <a:buClrTx/>
                  <a:buSzTx/>
                  <a:buFontTx/>
                  <a:buNone/>
                  <a:tabLst/>
                  <a:defRPr/>
                </a:pP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ranked</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universities</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3078" marR="36684" lvl="0" indent="0" algn="ctr" defTabSz="242316" rtl="0" eaLnBrk="1" fontAlgn="auto" latinLnBrk="0" hangingPunct="1">
                  <a:lnSpc>
                    <a:spcPct val="102600"/>
                  </a:lnSpc>
                  <a:spcBef>
                    <a:spcPts val="19"/>
                  </a:spcBef>
                  <a:spcAft>
                    <a:spcPts val="0"/>
                  </a:spcAft>
                  <a:buClrTx/>
                  <a:buSzTx/>
                  <a:buFontTx/>
                  <a:buNone/>
                  <a:tabLst/>
                  <a:defRPr/>
                </a:pP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in</a:t>
                </a:r>
                <a:r>
                  <a:rPr kumimoji="0" sz="1200" b="0" i="0" u="none" strike="noStrike" kern="1200" cap="none" spc="-16"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North</a:t>
                </a:r>
                <a:r>
                  <a:rPr kumimoji="0" sz="1200" b="0" i="0" u="none" strike="noStrike" kern="1200" cap="none" spc="3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America </a:t>
                </a:r>
                <a:r>
                  <a:rPr kumimoji="0" sz="1200" b="0" i="0" u="none" strike="noStrike" kern="1200" cap="none" spc="-17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are</a:t>
                </a:r>
                <a:r>
                  <a:rPr kumimoji="0" sz="1200" b="0" i="0" u="none" strike="noStrike" kern="1200" cap="none" spc="3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members.</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4" name="object 12">
                <a:extLst>
                  <a:ext uri="{FF2B5EF4-FFF2-40B4-BE49-F238E27FC236}">
                    <a16:creationId xmlns:a16="http://schemas.microsoft.com/office/drawing/2014/main" id="{1B06DFC6-B350-820C-B84C-DF452AEA57C9}"/>
                  </a:ext>
                </a:extLst>
              </p:cNvPr>
              <p:cNvSpPr txBox="1"/>
              <p:nvPr/>
            </p:nvSpPr>
            <p:spPr>
              <a:xfrm>
                <a:off x="10212272" y="2185082"/>
                <a:ext cx="1174115" cy="1125535"/>
              </a:xfrm>
              <a:prstGeom prst="rect">
                <a:avLst/>
              </a:prstGeom>
            </p:spPr>
            <p:txBody>
              <a:bodyPr vert="horz" wrap="square" lIns="0" tIns="9525" rIns="0" bIns="0" rtlCol="0">
                <a:spAutoFit/>
              </a:bodyPr>
              <a:lstStyle/>
              <a:p>
                <a:pPr marL="6394" marR="2692" lvl="0" indent="26587" algn="ctr" defTabSz="242316" rtl="0" eaLnBrk="1" fontAlgn="auto" latinLnBrk="0" hangingPunct="1">
                  <a:lnSpc>
                    <a:spcPct val="103099"/>
                  </a:lnSpc>
                  <a:spcBef>
                    <a:spcPts val="40"/>
                  </a:spcBef>
                  <a:spcAft>
                    <a:spcPts val="0"/>
                  </a:spcAft>
                  <a:buClrTx/>
                  <a:buSzTx/>
                  <a:buFontTx/>
                  <a:buNone/>
                  <a:tabLst/>
                  <a:defRPr/>
                </a:pPr>
                <a:r>
                  <a:rPr kumimoji="0" sz="1200" b="0" i="0" u="none" strike="noStrike" kern="1200" cap="none" spc="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Partners </a:t>
                </a:r>
                <a:r>
                  <a:rPr kumimoji="0" sz="1200" b="0" i="0" u="none" strike="noStrike" kern="1200" cap="none" spc="5"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with </a:t>
                </a:r>
                <a:r>
                  <a:rPr kumimoji="0" sz="1200" b="0" i="0" u="none" strike="noStrike" kern="1200" cap="none" spc="-18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high-impact </a:t>
                </a:r>
                <a:r>
                  <a:rPr kumimoji="0" sz="1200" b="0" i="0" u="none" strike="noStrike" kern="1200" cap="none" spc="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organizations, </a:t>
                </a:r>
                <a:r>
                  <a:rPr kumimoji="0" sz="1200" b="0" i="0" u="none" strike="noStrike" kern="1200" cap="none" spc="-18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including </a:t>
                </a:r>
                <a:r>
                  <a:rPr kumimoji="0" sz="1200" b="0" i="0" u="none" strike="noStrike" kern="1200" cap="none" spc="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AUTM.</a:t>
                </a:r>
                <a:endParaRPr kumimoji="0"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5" name="object 13">
                <a:extLst>
                  <a:ext uri="{FF2B5EF4-FFF2-40B4-BE49-F238E27FC236}">
                    <a16:creationId xmlns:a16="http://schemas.microsoft.com/office/drawing/2014/main" id="{77C21116-5A1C-608B-6FC8-27A1B7983864}"/>
                  </a:ext>
                </a:extLst>
              </p:cNvPr>
              <p:cNvSpPr txBox="1"/>
              <p:nvPr/>
            </p:nvSpPr>
            <p:spPr>
              <a:xfrm>
                <a:off x="4433776" y="1389182"/>
                <a:ext cx="1673225" cy="1102604"/>
              </a:xfrm>
              <a:prstGeom prst="rect">
                <a:avLst/>
              </a:prstGeom>
            </p:spPr>
            <p:txBody>
              <a:bodyPr vert="horz" wrap="square" lIns="0" tIns="10795" rIns="0" bIns="0" rtlCol="0">
                <a:spAutoFit/>
              </a:bodyPr>
              <a:lstStyle/>
              <a:p>
                <a:pPr marL="79426" marR="75724" lvl="0" indent="0" algn="ctr" defTabSz="242316" rtl="0" eaLnBrk="1" fontAlgn="auto" latinLnBrk="0" hangingPunct="1">
                  <a:lnSpc>
                    <a:spcPct val="100000"/>
                  </a:lnSpc>
                  <a:spcBef>
                    <a:spcPts val="45"/>
                  </a:spcBef>
                  <a:spcAft>
                    <a:spcPts val="0"/>
                  </a:spcAft>
                  <a:buClrTx/>
                  <a:buSzTx/>
                  <a:buFontTx/>
                  <a:buNone/>
                  <a:tabLst/>
                  <a:defRPr/>
                </a:pPr>
                <a:r>
                  <a:rPr kumimoji="0" sz="1200" b="0" i="0" u="none" strike="noStrike" kern="1200" cap="none" spc="3"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Welcomed</a:t>
                </a:r>
                <a:r>
                  <a:rPr kumimoji="0" sz="1200" b="0" i="0" u="none" strike="noStrike" kern="1200" cap="none" spc="5"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200% </a:t>
                </a:r>
                <a:r>
                  <a:rPr kumimoji="0" sz="1200" b="0" i="0" u="none" strike="noStrike" kern="1200" cap="none" spc="-17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more</a:t>
                </a:r>
                <a:r>
                  <a:rPr kumimoji="0" sz="1200" b="0" i="0" u="none" strike="noStrike" kern="1200" cap="none" spc="40"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tech</a:t>
                </a:r>
                <a:endParaRPr kumimoji="0"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6731" marR="2692" lvl="0" indent="0" algn="ctr" defTabSz="242316" rtl="0" eaLnBrk="1" fontAlgn="auto" latinLnBrk="0" hangingPunct="1">
                  <a:lnSpc>
                    <a:spcPct val="100000"/>
                  </a:lnSpc>
                  <a:spcBef>
                    <a:spcPts val="24"/>
                  </a:spcBef>
                  <a:spcAft>
                    <a:spcPts val="0"/>
                  </a:spcAft>
                  <a:buClrTx/>
                  <a:buSzTx/>
                  <a:buFontTx/>
                  <a:buNone/>
                  <a:tabLst/>
                  <a:defRPr/>
                </a:pPr>
                <a:r>
                  <a:rPr kumimoji="0" sz="1200" b="0" i="0" u="none" strike="noStrike" kern="1200" cap="none" spc="-3"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transfer</a:t>
                </a:r>
                <a:r>
                  <a:rPr kumimoji="0" sz="1200" b="0" i="0" u="none" strike="noStrike" kern="1200" cap="none" spc="24"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offices</a:t>
                </a:r>
                <a:r>
                  <a:rPr kumimoji="0" sz="1200" b="0" i="0" u="none" strike="noStrike" kern="1200" cap="none" spc="29"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over </a:t>
                </a:r>
                <a:r>
                  <a:rPr kumimoji="0" sz="1200" b="0" i="0" u="none" strike="noStrike" kern="1200" cap="none" spc="-17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the</a:t>
                </a:r>
                <a:r>
                  <a:rPr kumimoji="0" lang="en-US" sz="1200" b="0" i="0" u="none" strike="noStrike" kern="1200" cap="none" spc="8"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past</a:t>
                </a:r>
                <a:r>
                  <a:rPr kumimoji="0" sz="1200" b="0" i="0" u="none" strike="noStrike" kern="1200" cap="none" spc="27"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three</a:t>
                </a:r>
                <a:endParaRPr kumimoji="0"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242316" rtl="0" eaLnBrk="1" fontAlgn="auto" latinLnBrk="0" hangingPunct="1">
                  <a:lnSpc>
                    <a:spcPct val="100000"/>
                  </a:lnSpc>
                  <a:spcBef>
                    <a:spcPts val="0"/>
                  </a:spcBef>
                  <a:spcAft>
                    <a:spcPts val="0"/>
                  </a:spcAft>
                  <a:buClrTx/>
                  <a:buSzTx/>
                  <a:buFontTx/>
                  <a:buNone/>
                  <a:tabLst/>
                  <a:defRPr/>
                </a:pPr>
                <a:r>
                  <a:rPr kumimoji="0" sz="1200" b="0" i="0" u="none" strike="noStrike" kern="1200" cap="none" spc="-3" normalizeH="0" baseline="0" noProof="0">
                    <a:ln>
                      <a:noFill/>
                    </a:ln>
                    <a:solidFill>
                      <a:srgbClr val="515151"/>
                    </a:solidFill>
                    <a:effectLst/>
                    <a:uLnTx/>
                    <a:uFillTx/>
                    <a:latin typeface="Calibri Light" panose="020F0302020204030204" pitchFamily="34" charset="0"/>
                    <a:ea typeface="+mn-ea"/>
                    <a:cs typeface="Calibri Light" panose="020F0302020204030204" pitchFamily="34" charset="0"/>
                  </a:rPr>
                  <a:t>years.</a:t>
                </a:r>
                <a:endParaRPr kumimoji="0"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6" name="object 14">
                <a:extLst>
                  <a:ext uri="{FF2B5EF4-FFF2-40B4-BE49-F238E27FC236}">
                    <a16:creationId xmlns:a16="http://schemas.microsoft.com/office/drawing/2014/main" id="{A7772F47-6690-0580-266A-073CDA5F1E2C}"/>
                  </a:ext>
                </a:extLst>
              </p:cNvPr>
              <p:cNvSpPr txBox="1"/>
              <p:nvPr/>
            </p:nvSpPr>
            <p:spPr>
              <a:xfrm>
                <a:off x="8403539" y="4200019"/>
                <a:ext cx="1887221" cy="1349991"/>
              </a:xfrm>
              <a:prstGeom prst="rect">
                <a:avLst/>
              </a:prstGeom>
            </p:spPr>
            <p:txBody>
              <a:bodyPr vert="horz" wrap="square" lIns="0" tIns="9525" rIns="0" bIns="0" rtlCol="0">
                <a:spAutoFit/>
              </a:bodyPr>
              <a:lstStyle/>
              <a:p>
                <a:pPr marL="6731" marR="2692" lvl="0" indent="337" algn="ctr" defTabSz="242316" rtl="0" eaLnBrk="1" fontAlgn="auto" latinLnBrk="0" hangingPunct="1">
                  <a:lnSpc>
                    <a:spcPct val="103000"/>
                  </a:lnSpc>
                  <a:spcBef>
                    <a:spcPts val="40"/>
                  </a:spcBef>
                  <a:spcAft>
                    <a:spcPts val="0"/>
                  </a:spcAft>
                  <a:buClrTx/>
                  <a:buSzTx/>
                  <a:buFontTx/>
                  <a:buNone/>
                  <a:tabLst/>
                  <a:defRPr/>
                </a:pP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Featured</a:t>
                </a:r>
                <a:r>
                  <a:rPr kumimoji="0" sz="1200" b="0" i="0" u="none" strike="noStrike" kern="1200" cap="none" spc="4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publications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in</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scientific</a:t>
                </a:r>
                <a:r>
                  <a:rPr kumimoji="0" sz="1200" b="0" i="0" u="none" strike="noStrike" kern="1200" cap="none" spc="2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journals,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including</a:t>
                </a:r>
                <a:r>
                  <a:rPr kumimoji="0" sz="1200" b="0" i="0" u="none" strike="noStrike" kern="1200" cap="none" spc="21"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American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Ceramics</a:t>
                </a:r>
                <a:r>
                  <a:rPr kumimoji="0" sz="1200" b="0" i="0" u="none" strike="noStrike" kern="1200" cap="none" spc="32"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Society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t>
                </a:r>
                <a:r>
                  <a:rPr kumimoji="0" sz="1200" b="0" i="0" u="none" strike="noStrike" kern="1200" cap="none" spc="0" normalizeH="0" baseline="0" noProof="0" dirty="0" err="1">
                    <a:ln>
                      <a:noFill/>
                    </a:ln>
                    <a:solidFill>
                      <a:srgbClr val="515151"/>
                    </a:solidFill>
                    <a:effectLst/>
                    <a:uLnTx/>
                    <a:uFillTx/>
                    <a:latin typeface="Calibri Light" panose="020F0302020204030204" pitchFamily="34" charset="0"/>
                    <a:ea typeface="+mn-ea"/>
                    <a:cs typeface="Calibri Light" panose="020F0302020204030204" pitchFamily="34" charset="0"/>
                  </a:rPr>
                  <a:t>ACerS</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Society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of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Vacuum</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Coaters</a:t>
                </a:r>
                <a:r>
                  <a:rPr kumimoji="0" sz="1200" b="0" i="0" u="none" strike="noStrike" kern="1200" cap="none" spc="2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(SVC).</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7" name="object 15">
                <a:extLst>
                  <a:ext uri="{FF2B5EF4-FFF2-40B4-BE49-F238E27FC236}">
                    <a16:creationId xmlns:a16="http://schemas.microsoft.com/office/drawing/2014/main" id="{02E51B56-7BA8-AF5F-4F22-E67280524B1B}"/>
                  </a:ext>
                </a:extLst>
              </p:cNvPr>
              <p:cNvSpPr txBox="1"/>
              <p:nvPr/>
            </p:nvSpPr>
            <p:spPr>
              <a:xfrm>
                <a:off x="5760954" y="3245327"/>
                <a:ext cx="1795143" cy="1115620"/>
              </a:xfrm>
              <a:prstGeom prst="rect">
                <a:avLst/>
              </a:prstGeom>
            </p:spPr>
            <p:txBody>
              <a:bodyPr vert="horz" wrap="square" lIns="0" tIns="10795" rIns="0" bIns="0" rtlCol="0">
                <a:spAutoFit/>
              </a:bodyPr>
              <a:lstStyle/>
              <a:p>
                <a:pPr marL="178372" marR="177362" lvl="0" indent="0" algn="ctr" defTabSz="242316" rtl="0" eaLnBrk="1" fontAlgn="auto" latinLnBrk="0" hangingPunct="1">
                  <a:lnSpc>
                    <a:spcPct val="102600"/>
                  </a:lnSpc>
                  <a:spcBef>
                    <a:spcPts val="45"/>
                  </a:spcBef>
                  <a:spcAft>
                    <a:spcPts val="0"/>
                  </a:spcAft>
                  <a:buClrTx/>
                  <a:buSzTx/>
                  <a:buFontTx/>
                  <a:buNone/>
                  <a:tabLst/>
                  <a:defRPr/>
                </a:pP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Analysts have </a:t>
                </a:r>
                <a:r>
                  <a:rPr kumimoji="0" sz="1200" b="0" i="0" u="none" strike="noStrike" kern="1200" cap="none" spc="-18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decades</a:t>
                </a:r>
                <a:r>
                  <a:rPr kumimoji="0" lang="en-US"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of</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242316" rtl="0" eaLnBrk="1" fontAlgn="auto" latinLnBrk="0" hangingPunct="1">
                  <a:lnSpc>
                    <a:spcPct val="100000"/>
                  </a:lnSpc>
                  <a:spcBef>
                    <a:spcPts val="27"/>
                  </a:spcBef>
                  <a:spcAft>
                    <a:spcPts val="0"/>
                  </a:spcAft>
                  <a:buClrTx/>
                  <a:buSzTx/>
                  <a:buFontTx/>
                  <a:buNone/>
                  <a:tabLst/>
                  <a:defRPr/>
                </a:pP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industry</a:t>
                </a:r>
                <a:r>
                  <a:rPr kumimoji="0" sz="1200" b="0" i="0" u="none" strike="noStrike" kern="1200" cap="none" spc="3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experience</a:t>
                </a:r>
                <a:r>
                  <a:rPr kumimoji="0" sz="1200" b="0" i="0" u="none" strike="noStrike" kern="1200" cap="none" spc="3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and</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featured</a:t>
                </a:r>
                <a:r>
                  <a:rPr kumimoji="0" sz="1200" b="0" i="0" u="none" strike="noStrike" kern="1200" cap="none" spc="27"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5"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in</a:t>
                </a:r>
                <a:r>
                  <a:rPr kumimoji="0" sz="1200" b="0" i="0" u="none" strike="noStrike" kern="1200" cap="none" spc="-13"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24"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NYT, </a:t>
                </a:r>
                <a:r>
                  <a:rPr kumimoji="0" sz="1200" b="0" i="0" u="none" strike="noStrike" kern="1200" cap="none" spc="-178"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WSJ,</a:t>
                </a:r>
                <a:r>
                  <a:rPr kumimoji="0" sz="1200" b="0" i="0" u="none" strike="noStrike" kern="1200" cap="none" spc="19"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 </a:t>
                </a:r>
                <a:r>
                  <a:rPr kumimoji="0" sz="1200" b="0" i="0" u="none" strike="noStrike" kern="1200" cap="none" spc="0" normalizeH="0" baseline="0" noProof="0" dirty="0">
                    <a:ln>
                      <a:noFill/>
                    </a:ln>
                    <a:solidFill>
                      <a:srgbClr val="515151"/>
                    </a:solidFill>
                    <a:effectLst/>
                    <a:uLnTx/>
                    <a:uFillTx/>
                    <a:latin typeface="Calibri Light" panose="020F0302020204030204" pitchFamily="34" charset="0"/>
                    <a:ea typeface="+mn-ea"/>
                    <a:cs typeface="Calibri Light" panose="020F0302020204030204" pitchFamily="34" charset="0"/>
                  </a:rPr>
                  <a:t>Forbes.</a:t>
                </a:r>
                <a:endParaRPr kumimoji="0"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grpSp>
    </p:spTree>
    <p:extLst>
      <p:ext uri="{BB962C8B-B14F-4D97-AF65-F5344CB8AC3E}">
        <p14:creationId xmlns:p14="http://schemas.microsoft.com/office/powerpoint/2010/main" val="58149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47"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48" name="Isosceles Triangle 47">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49"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50"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51"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52" name="Isosceles Triangle 51">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53" name="Isosceles Triangle 52">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grpSp>
      <p:sp useBgFill="1">
        <p:nvSpPr>
          <p:cNvPr id="55" name="Rectangle 54">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cxnSp>
        <p:nvCxnSpPr>
          <p:cNvPr id="57" name="Straight Connector 56">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63"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65" name="Isosceles Triangle 64">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67"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69" name="Isosceles Triangle 68">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latin typeface="Calibri Light" panose="020F0302020204030204" pitchFamily="34" charset="0"/>
            </a:endParaRPr>
          </a:p>
        </p:txBody>
      </p:sp>
      <p:sp>
        <p:nvSpPr>
          <p:cNvPr id="71" name="Freeform: Shape 70">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 name="Title 1">
            <a:extLst>
              <a:ext uri="{FF2B5EF4-FFF2-40B4-BE49-F238E27FC236}">
                <a16:creationId xmlns:a16="http://schemas.microsoft.com/office/drawing/2014/main" id="{1BDDEB2F-102F-BA12-EDB5-A4B76115C44A}"/>
              </a:ext>
            </a:extLst>
          </p:cNvPr>
          <p:cNvSpPr>
            <a:spLocks noGrp="1"/>
          </p:cNvSpPr>
          <p:nvPr>
            <p:ph type="title"/>
          </p:nvPr>
        </p:nvSpPr>
        <p:spPr>
          <a:xfrm>
            <a:off x="3601407" y="1517481"/>
            <a:ext cx="6960759" cy="1096899"/>
          </a:xfrm>
        </p:spPr>
        <p:txBody>
          <a:bodyPr vert="horz" lIns="91440" tIns="45720" rIns="91440" bIns="45720" rtlCol="0" anchor="b">
            <a:normAutofit/>
          </a:bodyPr>
          <a:lstStyle/>
          <a:p>
            <a:r>
              <a:rPr lang="en-US" sz="6000" dirty="0">
                <a:solidFill>
                  <a:srgbClr val="FFFFFF"/>
                </a:solidFill>
                <a:latin typeface="Calibri" panose="020F0502020204030204" pitchFamily="34" charset="0"/>
                <a:ea typeface="Calibri" panose="020F0502020204030204" pitchFamily="34" charset="0"/>
                <a:cs typeface="Calibri" panose="020F0502020204030204" pitchFamily="34" charset="0"/>
              </a:rPr>
              <a:t>Contact Us</a:t>
            </a:r>
          </a:p>
        </p:txBody>
      </p:sp>
      <p:sp>
        <p:nvSpPr>
          <p:cNvPr id="73" name="Isosceles Triangle 72">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3" name="Subtitle 2">
            <a:extLst>
              <a:ext uri="{FF2B5EF4-FFF2-40B4-BE49-F238E27FC236}">
                <a16:creationId xmlns:a16="http://schemas.microsoft.com/office/drawing/2014/main" id="{A38508C5-2A34-B24F-001A-DCBF218920D1}"/>
              </a:ext>
            </a:extLst>
          </p:cNvPr>
          <p:cNvSpPr txBox="1">
            <a:spLocks/>
          </p:cNvSpPr>
          <p:nvPr/>
        </p:nvSpPr>
        <p:spPr>
          <a:xfrm>
            <a:off x="4258584" y="2327867"/>
            <a:ext cx="7766936" cy="348633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Light" panose="020F030202020403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Light" panose="020F03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Light" panose="020F03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Light" panose="020F03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Light" panose="020F030202020403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Elliott Ross heads up BCC Research’s Consumer &amp; End User Insights team. He has 14 years’ industry experience and is adept at designing and implementing custom-made research programs that bring together an optimal mix of methodologies and data sources. </a:t>
            </a:r>
          </a:p>
          <a:p>
            <a:pPr>
              <a:spcBef>
                <a:spcPts val="0"/>
              </a:spcBef>
            </a:pPr>
            <a:endParaRPr lang="en-US" dirty="0"/>
          </a:p>
          <a:p>
            <a:pPr lvl="1">
              <a:spcBef>
                <a:spcPts val="0"/>
              </a:spcBef>
            </a:pPr>
            <a:r>
              <a:rPr lang="en-US" sz="1800" dirty="0"/>
              <a:t>E: elliott.ross@bccresearch.com</a:t>
            </a:r>
          </a:p>
          <a:p>
            <a:pPr lvl="1">
              <a:spcBef>
                <a:spcPts val="0"/>
              </a:spcBef>
            </a:pPr>
            <a:r>
              <a:rPr lang="en-US" sz="1800" dirty="0"/>
              <a:t>T: [+44] 01582 500 153</a:t>
            </a:r>
          </a:p>
          <a:p>
            <a:pPr lvl="1">
              <a:spcBef>
                <a:spcPts val="0"/>
              </a:spcBef>
            </a:pPr>
            <a:r>
              <a:rPr lang="en-US" sz="1800" dirty="0"/>
              <a:t>W: www.bccresearch</a:t>
            </a:r>
            <a:r>
              <a:rPr lang="en-US" dirty="0"/>
              <a:t>.com</a:t>
            </a:r>
          </a:p>
        </p:txBody>
      </p:sp>
      <p:pic>
        <p:nvPicPr>
          <p:cNvPr id="4" name="Picture 3" descr="A logo of a company&#10;&#10;Description automatically generated">
            <a:extLst>
              <a:ext uri="{FF2B5EF4-FFF2-40B4-BE49-F238E27FC236}">
                <a16:creationId xmlns:a16="http://schemas.microsoft.com/office/drawing/2014/main" id="{BBFFC52E-D46E-510C-CAD2-5DED2966E865}"/>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1082909" y="6389010"/>
            <a:ext cx="1109091" cy="468990"/>
          </a:xfrm>
          <a:prstGeom prst="rect">
            <a:avLst/>
          </a:prstGeom>
          <a:effectLst>
            <a:innerShdw blurRad="63500" dist="50800" dir="13500000">
              <a:prstClr val="black">
                <a:alpha val="50000"/>
              </a:prstClr>
            </a:innerShdw>
          </a:effectLst>
        </p:spPr>
      </p:pic>
      <p:pic>
        <p:nvPicPr>
          <p:cNvPr id="5" name="Picture 2" descr="Elliott Ross">
            <a:extLst>
              <a:ext uri="{FF2B5EF4-FFF2-40B4-BE49-F238E27FC236}">
                <a16:creationId xmlns:a16="http://schemas.microsoft.com/office/drawing/2014/main" id="{B55BCA1D-0F3D-18AE-722C-F87EF9CC9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748" y="561196"/>
            <a:ext cx="1726930" cy="1726930"/>
          </a:xfrm>
          <a:prstGeom prst="ellipse">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7E5323B-73D1-81B9-1FB8-F8937673E3F0}"/>
              </a:ext>
            </a:extLst>
          </p:cNvPr>
          <p:cNvCxnSpPr/>
          <p:nvPr/>
        </p:nvCxnSpPr>
        <p:spPr>
          <a:xfrm>
            <a:off x="3757630" y="2614380"/>
            <a:ext cx="495235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4850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pic>
        <p:nvPicPr>
          <p:cNvPr id="4" name="Picture 3">
            <a:extLst>
              <a:ext uri="{FF2B5EF4-FFF2-40B4-BE49-F238E27FC236}">
                <a16:creationId xmlns:a16="http://schemas.microsoft.com/office/drawing/2014/main" id="{B4EB73A4-DA90-26C0-89B6-E3CF5445B839}"/>
              </a:ext>
            </a:extLst>
          </p:cNvPr>
          <p:cNvPicPr>
            <a:picLocks noChangeAspect="1"/>
          </p:cNvPicPr>
          <p:nvPr/>
        </p:nvPicPr>
        <p:blipFill rotWithShape="1">
          <a:blip r:embed="rId2">
            <a:duotone>
              <a:schemeClr val="accent1">
                <a:shade val="45000"/>
                <a:satMod val="135000"/>
              </a:schemeClr>
              <a:prstClr val="white"/>
            </a:duotone>
          </a:blip>
          <a:srcRect l="26060" t="9091"/>
          <a:stretch/>
        </p:blipFill>
        <p:spPr>
          <a:xfrm>
            <a:off x="1" y="10"/>
            <a:ext cx="12191999" cy="6857990"/>
          </a:xfrm>
          <a:prstGeom prst="rect">
            <a:avLst/>
          </a:prstGeom>
        </p:spPr>
      </p:pic>
      <p:sp>
        <p:nvSpPr>
          <p:cNvPr id="21" name="Isosceles Triangle 20">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Parallelogram 22">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cxnSp>
        <p:nvCxnSpPr>
          <p:cNvPr id="25" name="Straight Connector 24">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1"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Isosceles Triangle 32">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0B11394A-8A3C-FD12-2EBA-89C1D2AA73B4}"/>
              </a:ext>
            </a:extLst>
          </p:cNvPr>
          <p:cNvSpPr>
            <a:spLocks noGrp="1"/>
          </p:cNvSpPr>
          <p:nvPr>
            <p:ph type="title"/>
          </p:nvPr>
        </p:nvSpPr>
        <p:spPr>
          <a:xfrm>
            <a:off x="4807257" y="1083054"/>
            <a:ext cx="3234395" cy="754372"/>
          </a:xfrm>
        </p:spPr>
        <p:txBody>
          <a:bodyPr vert="horz" lIns="91440" tIns="45720" rIns="91440" bIns="45720" rtlCol="0" anchor="b">
            <a:normAutofit fontScale="90000"/>
          </a:bodyPr>
          <a:lstStyle/>
          <a:p>
            <a:r>
              <a:rPr lang="en-US" sz="4500" dirty="0">
                <a:latin typeface="Calibri" panose="020F0502020204030204" pitchFamily="34" charset="0"/>
                <a:ea typeface="Calibri" panose="020F0502020204030204" pitchFamily="34" charset="0"/>
                <a:cs typeface="Calibri" panose="020F0502020204030204" pitchFamily="34" charset="0"/>
              </a:rPr>
              <a:t>What We Do</a:t>
            </a:r>
          </a:p>
        </p:txBody>
      </p:sp>
      <p:sp>
        <p:nvSpPr>
          <p:cNvPr id="3" name="Content Placeholder 2">
            <a:extLst>
              <a:ext uri="{FF2B5EF4-FFF2-40B4-BE49-F238E27FC236}">
                <a16:creationId xmlns:a16="http://schemas.microsoft.com/office/drawing/2014/main" id="{2C8DA662-6D94-ED97-DFB1-FD2262EDD421}"/>
              </a:ext>
            </a:extLst>
          </p:cNvPr>
          <p:cNvSpPr>
            <a:spLocks noGrp="1"/>
          </p:cNvSpPr>
          <p:nvPr>
            <p:ph idx="1"/>
          </p:nvPr>
        </p:nvSpPr>
        <p:spPr>
          <a:xfrm>
            <a:off x="5290201" y="1973422"/>
            <a:ext cx="4508974" cy="3801523"/>
          </a:xfrm>
        </p:spPr>
        <p:txBody>
          <a:bodyPr vert="horz" lIns="91440" tIns="45720" rIns="91440" bIns="45720" rtlCol="0" anchor="t">
            <a:normAutofit fontScale="25000" lnSpcReduction="20000"/>
          </a:bodyPr>
          <a:lstStyle/>
          <a:p>
            <a:r>
              <a:rPr lang="en-US" sz="120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We combine our expertise in consumer and end user research with robust market data and the sector knowledge of experienced industry analysts. This provides holistic insights that support informed decisions.</a:t>
            </a:r>
          </a:p>
          <a:p>
            <a:r>
              <a:rPr lang="en-US"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35"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5" name="Picture 4" descr="A logo of a company&#10;&#10;Description automatically generated">
            <a:extLst>
              <a:ext uri="{FF2B5EF4-FFF2-40B4-BE49-F238E27FC236}">
                <a16:creationId xmlns:a16="http://schemas.microsoft.com/office/drawing/2014/main" id="{DEEDBEC7-680E-B210-47BF-91BF87BC60C0}"/>
              </a:ext>
            </a:extLst>
          </p:cNvPr>
          <p:cNvPicPr>
            <a:picLocks noChangeAspect="1"/>
          </p:cNvPicPr>
          <p:nvPr/>
        </p:nvPicPr>
        <p:blipFill rotWithShape="1">
          <a:blip r:embed="rId3">
            <a:extLst>
              <a:ext uri="{28A0092B-C50C-407E-A947-70E740481C1C}">
                <a14:useLocalDpi xmlns:a14="http://schemas.microsoft.com/office/drawing/2010/main" val="0"/>
              </a:ext>
            </a:extLst>
          </a:blip>
          <a:srcRect l="17191" t="25838" r="18542" b="34512"/>
          <a:stretch/>
        </p:blipFill>
        <p:spPr>
          <a:xfrm>
            <a:off x="11082909" y="6389010"/>
            <a:ext cx="1109091" cy="46899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19024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Why BCC Research</a:t>
            </a:r>
          </a:p>
        </p:txBody>
      </p:sp>
      <p:pic>
        <p:nvPicPr>
          <p:cNvPr id="3" name="Picture 2" descr="A logo of a company&#10;&#10;Description automatically generated">
            <a:extLst>
              <a:ext uri="{FF2B5EF4-FFF2-40B4-BE49-F238E27FC236}">
                <a16:creationId xmlns:a16="http://schemas.microsoft.com/office/drawing/2014/main" id="{1AD04EA9-8C88-71BE-2BF9-0F7103955588}"/>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sp>
        <p:nvSpPr>
          <p:cNvPr id="4" name="Content Placeholder 3">
            <a:extLst>
              <a:ext uri="{FF2B5EF4-FFF2-40B4-BE49-F238E27FC236}">
                <a16:creationId xmlns:a16="http://schemas.microsoft.com/office/drawing/2014/main" id="{2B8F23E7-7564-6E8A-E7A3-396CBBE626A0}"/>
              </a:ext>
            </a:extLst>
          </p:cNvPr>
          <p:cNvSpPr>
            <a:spLocks noGrp="1"/>
          </p:cNvSpPr>
          <p:nvPr>
            <p:ph idx="1"/>
          </p:nvPr>
        </p:nvSpPr>
        <p:spPr>
          <a:xfrm>
            <a:off x="1210378" y="1388933"/>
            <a:ext cx="8596668" cy="3880773"/>
          </a:xfrm>
        </p:spPr>
        <p:txBody>
          <a:bodyPr/>
          <a:lstStyle/>
          <a:p>
            <a:r>
              <a:rPr lang="en-US" dirty="0"/>
              <a:t>Our 50+ years experience has allowed us to develop deep, long-standing relationships with the world’s biggest life science and physical science brands. Clients choose BCC Research for our unique blend of capabilities, market expertise and our responsive and flexible client service. </a:t>
            </a:r>
          </a:p>
          <a:p>
            <a:endParaRPr lang="en-US" dirty="0"/>
          </a:p>
          <a:p>
            <a:r>
              <a:rPr lang="en-US" dirty="0"/>
              <a:t>Our Consumer &amp; End User Insights team provides a high quality, tailored service that supports clients in strategic decision making; propelling their business forward by providing actionable insights that support informed decisions. </a:t>
            </a:r>
          </a:p>
        </p:txBody>
      </p:sp>
    </p:spTree>
    <p:extLst>
      <p:ext uri="{BB962C8B-B14F-4D97-AF65-F5344CB8AC3E}">
        <p14:creationId xmlns:p14="http://schemas.microsoft.com/office/powerpoint/2010/main" val="228761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aphicFrame>
        <p:nvGraphicFramePr>
          <p:cNvPr id="2" name="Content Placeholder 1">
            <a:extLst>
              <a:ext uri="{FF2B5EF4-FFF2-40B4-BE49-F238E27FC236}">
                <a16:creationId xmlns:a16="http://schemas.microsoft.com/office/drawing/2014/main" id="{99419528-85FA-41CF-DB18-4EF1AC05A8AB}"/>
              </a:ext>
            </a:extLst>
          </p:cNvPr>
          <p:cNvGraphicFramePr>
            <a:graphicFrameLocks noGrp="1"/>
          </p:cNvGraphicFramePr>
          <p:nvPr>
            <p:ph idx="1"/>
            <p:extLst>
              <p:ext uri="{D42A27DB-BD31-4B8C-83A1-F6EECF244321}">
                <p14:modId xmlns:p14="http://schemas.microsoft.com/office/powerpoint/2010/main" val="1354392958"/>
              </p:ext>
            </p:extLst>
          </p:nvPr>
        </p:nvGraphicFramePr>
        <p:xfrm>
          <a:off x="770994" y="1046524"/>
          <a:ext cx="10757415" cy="520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a:xfrm>
            <a:off x="867437" y="916984"/>
            <a:ext cx="8596668" cy="13208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Why It Works</a:t>
            </a:r>
          </a:p>
        </p:txBody>
      </p:sp>
      <p:pic>
        <p:nvPicPr>
          <p:cNvPr id="3" name="Picture 2" descr="A logo of a company&#10;&#10;Description automatically generated">
            <a:extLst>
              <a:ext uri="{FF2B5EF4-FFF2-40B4-BE49-F238E27FC236}">
                <a16:creationId xmlns:a16="http://schemas.microsoft.com/office/drawing/2014/main" id="{412EC7D4-2742-932F-BC64-9978152FCC5F}"/>
              </a:ext>
            </a:extLst>
          </p:cNvPr>
          <p:cNvPicPr>
            <a:picLocks noChangeAspect="1"/>
          </p:cNvPicPr>
          <p:nvPr/>
        </p:nvPicPr>
        <p:blipFill rotWithShape="1">
          <a:blip r:embed="rId7">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93541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a:xfrm>
            <a:off x="952876" y="3327865"/>
            <a:ext cx="8596668" cy="6898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Capabilities</a:t>
            </a:r>
          </a:p>
        </p:txBody>
      </p:sp>
      <p:pic>
        <p:nvPicPr>
          <p:cNvPr id="2" name="Picture 1" descr="A logo of a company&#10;&#10;Description automatically generated">
            <a:extLst>
              <a:ext uri="{FF2B5EF4-FFF2-40B4-BE49-F238E27FC236}">
                <a16:creationId xmlns:a16="http://schemas.microsoft.com/office/drawing/2014/main" id="{B4E56962-7A20-42BA-C6DF-6A3642E13AE8}"/>
              </a:ext>
            </a:extLst>
          </p:cNvPr>
          <p:cNvPicPr>
            <a:picLocks noChangeAspect="1"/>
          </p:cNvPicPr>
          <p:nvPr/>
        </p:nvPicPr>
        <p:blipFill rotWithShape="1">
          <a:blip r:embed="rId3">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grpSp>
        <p:nvGrpSpPr>
          <p:cNvPr id="77" name="Group 76">
            <a:extLst>
              <a:ext uri="{FF2B5EF4-FFF2-40B4-BE49-F238E27FC236}">
                <a16:creationId xmlns:a16="http://schemas.microsoft.com/office/drawing/2014/main" id="{7F9BAE70-C138-1CAF-D9AB-C311FAE408EC}"/>
              </a:ext>
            </a:extLst>
          </p:cNvPr>
          <p:cNvGrpSpPr/>
          <p:nvPr/>
        </p:nvGrpSpPr>
        <p:grpSpPr>
          <a:xfrm>
            <a:off x="3094388" y="736571"/>
            <a:ext cx="7727830" cy="5453756"/>
            <a:chOff x="1877171" y="1161967"/>
            <a:chExt cx="7727830" cy="5453756"/>
          </a:xfrm>
        </p:grpSpPr>
        <p:pic>
          <p:nvPicPr>
            <p:cNvPr id="78" name="customLine">
              <a:extLst>
                <a:ext uri="{FF2B5EF4-FFF2-40B4-BE49-F238E27FC236}">
                  <a16:creationId xmlns:a16="http://schemas.microsoft.com/office/drawing/2014/main" id="{F4ABD7A3-DC26-7226-19AE-9A0AFC2632FF}"/>
                </a:ext>
              </a:extLst>
            </p:cNvPr>
            <p:cNvPicPr/>
            <p:nvPr/>
          </p:nvPicPr>
          <p:blipFill rotWithShape="1">
            <a:blip r:embed="rId4"/>
            <a:stretch>
              <a:fillRect/>
            </a:stretch>
          </p:blipFill>
          <p:spPr>
            <a:xfrm>
              <a:off x="3996772" y="3930190"/>
              <a:ext cx="5584350" cy="178507"/>
            </a:xfrm>
            <a:prstGeom prst="rect">
              <a:avLst/>
            </a:prstGeom>
          </p:spPr>
        </p:pic>
        <p:pic>
          <p:nvPicPr>
            <p:cNvPr id="79" name="2020_Arrows_02">
              <a:extLst>
                <a:ext uri="{FF2B5EF4-FFF2-40B4-BE49-F238E27FC236}">
                  <a16:creationId xmlns:a16="http://schemas.microsoft.com/office/drawing/2014/main" id="{28598EE6-4A00-B671-B095-C53C31430CBB}"/>
                </a:ext>
              </a:extLst>
            </p:cNvPr>
            <p:cNvPicPr/>
            <p:nvPr/>
          </p:nvPicPr>
          <p:blipFill rotWithShape="1">
            <a:blip r:embed="rId5"/>
            <a:stretch>
              <a:fillRect/>
            </a:stretch>
          </p:blipFill>
          <p:spPr>
            <a:xfrm>
              <a:off x="9182202" y="3735521"/>
              <a:ext cx="422799" cy="630284"/>
            </a:xfrm>
            <a:prstGeom prst="rect">
              <a:avLst/>
            </a:prstGeom>
          </p:spPr>
        </p:pic>
        <p:pic>
          <p:nvPicPr>
            <p:cNvPr id="80" name="customLine">
              <a:extLst>
                <a:ext uri="{FF2B5EF4-FFF2-40B4-BE49-F238E27FC236}">
                  <a16:creationId xmlns:a16="http://schemas.microsoft.com/office/drawing/2014/main" id="{FE6D1C97-A3B6-A502-1F5A-2C9B21D9381B}"/>
                </a:ext>
              </a:extLst>
            </p:cNvPr>
            <p:cNvPicPr/>
            <p:nvPr/>
          </p:nvPicPr>
          <p:blipFill rotWithShape="1">
            <a:blip r:embed="rId6"/>
            <a:stretch>
              <a:fillRect/>
            </a:stretch>
          </p:blipFill>
          <p:spPr>
            <a:xfrm rot="-8100000">
              <a:off x="1313770" y="2785477"/>
              <a:ext cx="3405382" cy="178507"/>
            </a:xfrm>
            <a:prstGeom prst="rect">
              <a:avLst/>
            </a:prstGeom>
            <a:noFill/>
          </p:spPr>
        </p:pic>
        <p:pic>
          <p:nvPicPr>
            <p:cNvPr id="81" name="Ground_object">
              <a:extLst>
                <a:ext uri="{FF2B5EF4-FFF2-40B4-BE49-F238E27FC236}">
                  <a16:creationId xmlns:a16="http://schemas.microsoft.com/office/drawing/2014/main" id="{BF8B25FF-DD7F-34D8-CF86-9BDC45FDBC17}"/>
                </a:ext>
              </a:extLst>
            </p:cNvPr>
            <p:cNvPicPr/>
            <p:nvPr/>
          </p:nvPicPr>
          <p:blipFill rotWithShape="1">
            <a:blip r:embed="rId7"/>
            <a:stretch>
              <a:fillRect/>
            </a:stretch>
          </p:blipFill>
          <p:spPr>
            <a:xfrm>
              <a:off x="1877171" y="1161967"/>
              <a:ext cx="2528996" cy="700868"/>
            </a:xfrm>
            <a:prstGeom prst="rect">
              <a:avLst/>
            </a:prstGeom>
          </p:spPr>
        </p:pic>
        <p:sp>
          <p:nvSpPr>
            <p:cNvPr id="82" name="Rectangle 81">
              <a:extLst>
                <a:ext uri="{FF2B5EF4-FFF2-40B4-BE49-F238E27FC236}">
                  <a16:creationId xmlns:a16="http://schemas.microsoft.com/office/drawing/2014/main" id="{BB5BEE70-FA04-55A6-625C-C6E5CB363381}"/>
                </a:ext>
              </a:extLst>
            </p:cNvPr>
            <p:cNvSpPr/>
            <p:nvPr/>
          </p:nvSpPr>
          <p:spPr>
            <a:xfrm>
              <a:off x="1877171" y="1162255"/>
              <a:ext cx="2490167" cy="679033"/>
            </a:xfrm>
            <a:prstGeom prst="rect">
              <a:avLst/>
            </a:prstGeom>
            <a:noFill/>
          </p:spPr>
          <p:txBody>
            <a:bodyPr spcFirstLastPara="0" lIns="107783" tIns="107783" rIns="107783" bIns="0" anchor="t"/>
            <a:lstStyle/>
            <a:p>
              <a:pPr algn="ctr" defTabSz="856793" hangingPunct="0"/>
              <a:r>
                <a:rPr lang="en-GB" sz="1527" dirty="0">
                  <a:solidFill>
                    <a:srgbClr val="FFFFFF"/>
                  </a:solidFill>
                  <a:latin typeface="Raleway"/>
                  <a:cs typeface="Raleway"/>
                </a:rPr>
                <a:t>Market</a:t>
              </a:r>
              <a:r>
                <a:rPr sz="1527" dirty="0">
                  <a:solidFill>
                    <a:srgbClr val="FFFFFF"/>
                  </a:solidFill>
                  <a:latin typeface="Raleway"/>
                  <a:cs typeface="Raleway"/>
                </a:rPr>
                <a:t> understand</a:t>
              </a:r>
              <a:r>
                <a:rPr lang="en-US" sz="1527" dirty="0">
                  <a:solidFill>
                    <a:srgbClr val="FFFFFF"/>
                  </a:solidFill>
                  <a:latin typeface="Raleway"/>
                  <a:cs typeface="Raleway"/>
                </a:rPr>
                <a:t>ing</a:t>
              </a:r>
              <a:r>
                <a:rPr sz="1527" dirty="0">
                  <a:solidFill>
                    <a:srgbClr val="FFFFFF"/>
                  </a:solidFill>
                  <a:latin typeface="Raleway"/>
                  <a:cs typeface="Raleway"/>
                </a:rPr>
                <a:t> and opportunities</a:t>
              </a:r>
            </a:p>
          </p:txBody>
        </p:sp>
        <p:pic>
          <p:nvPicPr>
            <p:cNvPr id="83" name="Ground_object">
              <a:extLst>
                <a:ext uri="{FF2B5EF4-FFF2-40B4-BE49-F238E27FC236}">
                  <a16:creationId xmlns:a16="http://schemas.microsoft.com/office/drawing/2014/main" id="{DA2AA6A7-45F1-A248-17E0-1FC1883D7D1A}"/>
                </a:ext>
              </a:extLst>
            </p:cNvPr>
            <p:cNvPicPr/>
            <p:nvPr/>
          </p:nvPicPr>
          <p:blipFill rotWithShape="1">
            <a:blip r:embed="rId8"/>
            <a:stretch>
              <a:fillRect/>
            </a:stretch>
          </p:blipFill>
          <p:spPr>
            <a:xfrm>
              <a:off x="5963097" y="5882622"/>
              <a:ext cx="3078849" cy="731877"/>
            </a:xfrm>
            <a:prstGeom prst="rect">
              <a:avLst/>
            </a:prstGeom>
          </p:spPr>
        </p:pic>
        <p:sp>
          <p:nvSpPr>
            <p:cNvPr id="85" name="Rectangle 84">
              <a:extLst>
                <a:ext uri="{FF2B5EF4-FFF2-40B4-BE49-F238E27FC236}">
                  <a16:creationId xmlns:a16="http://schemas.microsoft.com/office/drawing/2014/main" id="{8B4AF6B5-6860-3ECB-1B01-264DB6FA5618}"/>
                </a:ext>
              </a:extLst>
            </p:cNvPr>
            <p:cNvSpPr/>
            <p:nvPr/>
          </p:nvSpPr>
          <p:spPr>
            <a:xfrm>
              <a:off x="7254537" y="4621225"/>
              <a:ext cx="2133067" cy="625140"/>
            </a:xfrm>
            <a:prstGeom prst="rect">
              <a:avLst/>
            </a:prstGeom>
          </p:spPr>
          <p:txBody>
            <a:bodyPr spcFirstLastPara="0" lIns="107783" tIns="107783" rIns="107783" bIns="0" anchor="t"/>
            <a:lstStyle/>
            <a:p>
              <a:pPr defTabSz="856793" hangingPunct="0"/>
              <a:r>
                <a:rPr lang="en-GB" sz="1218" dirty="0">
                  <a:solidFill>
                    <a:srgbClr val="595959"/>
                  </a:solidFill>
                  <a:latin typeface="Raleway"/>
                  <a:cs typeface="Raleway"/>
                </a:rPr>
                <a:t>Campaign Evaluation</a:t>
              </a:r>
            </a:p>
          </p:txBody>
        </p:sp>
        <p:sp>
          <p:nvSpPr>
            <p:cNvPr id="86" name="Rectangle 85">
              <a:extLst>
                <a:ext uri="{FF2B5EF4-FFF2-40B4-BE49-F238E27FC236}">
                  <a16:creationId xmlns:a16="http://schemas.microsoft.com/office/drawing/2014/main" id="{7E64401F-E76A-C85D-7D63-67C25C8AB412}"/>
                </a:ext>
              </a:extLst>
            </p:cNvPr>
            <p:cNvSpPr/>
            <p:nvPr/>
          </p:nvSpPr>
          <p:spPr>
            <a:xfrm>
              <a:off x="7658173" y="4266987"/>
              <a:ext cx="1594482" cy="388233"/>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Content strategy</a:t>
              </a:r>
            </a:p>
          </p:txBody>
        </p:sp>
        <p:pic>
          <p:nvPicPr>
            <p:cNvPr id="87" name="customLine copy 4">
              <a:extLst>
                <a:ext uri="{FF2B5EF4-FFF2-40B4-BE49-F238E27FC236}">
                  <a16:creationId xmlns:a16="http://schemas.microsoft.com/office/drawing/2014/main" id="{2362A789-2E15-3C62-A5C1-08512F51F37F}"/>
                </a:ext>
              </a:extLst>
            </p:cNvPr>
            <p:cNvPicPr/>
            <p:nvPr/>
          </p:nvPicPr>
          <p:blipFill rotWithShape="1">
            <a:blip r:embed="rId9"/>
            <a:stretch>
              <a:fillRect/>
            </a:stretch>
          </p:blipFill>
          <p:spPr>
            <a:xfrm rot="8100000">
              <a:off x="2688419" y="4949751"/>
              <a:ext cx="3066813" cy="178507"/>
            </a:xfrm>
            <a:prstGeom prst="rect">
              <a:avLst/>
            </a:prstGeom>
            <a:noFill/>
          </p:spPr>
        </p:pic>
        <p:pic>
          <p:nvPicPr>
            <p:cNvPr id="88" name="Shape-19">
              <a:extLst>
                <a:ext uri="{FF2B5EF4-FFF2-40B4-BE49-F238E27FC236}">
                  <a16:creationId xmlns:a16="http://schemas.microsoft.com/office/drawing/2014/main" id="{C9756BC8-AD14-04FC-92AF-8B390FC2BFAE}"/>
                </a:ext>
              </a:extLst>
            </p:cNvPr>
            <p:cNvPicPr/>
            <p:nvPr/>
          </p:nvPicPr>
          <p:blipFill rotWithShape="1">
            <a:blip r:embed="rId10"/>
            <a:stretch>
              <a:fillRect/>
            </a:stretch>
          </p:blipFill>
          <p:spPr>
            <a:xfrm>
              <a:off x="4819552" y="4298853"/>
              <a:ext cx="184917" cy="184917"/>
            </a:xfrm>
            <a:prstGeom prst="rect">
              <a:avLst/>
            </a:prstGeom>
          </p:spPr>
        </p:pic>
        <p:pic>
          <p:nvPicPr>
            <p:cNvPr id="89" name="Shape-19 copy 1">
              <a:extLst>
                <a:ext uri="{FF2B5EF4-FFF2-40B4-BE49-F238E27FC236}">
                  <a16:creationId xmlns:a16="http://schemas.microsoft.com/office/drawing/2014/main" id="{B110DB8D-1D53-F6C8-FD46-EB5EFAFF52D8}"/>
                </a:ext>
              </a:extLst>
            </p:cNvPr>
            <p:cNvPicPr/>
            <p:nvPr/>
          </p:nvPicPr>
          <p:blipFill rotWithShape="1">
            <a:blip r:embed="rId10"/>
            <a:stretch>
              <a:fillRect/>
            </a:stretch>
          </p:blipFill>
          <p:spPr>
            <a:xfrm>
              <a:off x="4350059" y="4749563"/>
              <a:ext cx="184917" cy="184917"/>
            </a:xfrm>
            <a:prstGeom prst="rect">
              <a:avLst/>
            </a:prstGeom>
          </p:spPr>
        </p:pic>
        <p:pic>
          <p:nvPicPr>
            <p:cNvPr id="90" name="Shape-19 copy 3">
              <a:extLst>
                <a:ext uri="{FF2B5EF4-FFF2-40B4-BE49-F238E27FC236}">
                  <a16:creationId xmlns:a16="http://schemas.microsoft.com/office/drawing/2014/main" id="{08535EAA-BA38-6A2E-902C-374A0C587541}"/>
                </a:ext>
              </a:extLst>
            </p:cNvPr>
            <p:cNvPicPr/>
            <p:nvPr/>
          </p:nvPicPr>
          <p:blipFill rotWithShape="1">
            <a:blip r:embed="rId10"/>
            <a:stretch>
              <a:fillRect/>
            </a:stretch>
          </p:blipFill>
          <p:spPr>
            <a:xfrm>
              <a:off x="3917417" y="5169440"/>
              <a:ext cx="184917" cy="184917"/>
            </a:xfrm>
            <a:prstGeom prst="rect">
              <a:avLst/>
            </a:prstGeom>
          </p:spPr>
        </p:pic>
        <p:sp>
          <p:nvSpPr>
            <p:cNvPr id="91" name="Rectangle 90">
              <a:extLst>
                <a:ext uri="{FF2B5EF4-FFF2-40B4-BE49-F238E27FC236}">
                  <a16:creationId xmlns:a16="http://schemas.microsoft.com/office/drawing/2014/main" id="{88C4CB16-1D37-3E0C-C500-E4DC94387445}"/>
                </a:ext>
              </a:extLst>
            </p:cNvPr>
            <p:cNvSpPr/>
            <p:nvPr/>
          </p:nvSpPr>
          <p:spPr>
            <a:xfrm>
              <a:off x="4084484" y="5044485"/>
              <a:ext cx="1487776" cy="388233"/>
            </a:xfrm>
            <a:prstGeom prst="rect">
              <a:avLst/>
            </a:prstGeom>
          </p:spPr>
          <p:txBody>
            <a:bodyPr spcFirstLastPara="0" lIns="99547" tIns="99547" rIns="99547" bIns="0" anchor="t"/>
            <a:lstStyle/>
            <a:p>
              <a:pPr defTabSz="856793" hangingPunct="0"/>
              <a:r>
                <a:rPr lang="en-GB" sz="1218">
                  <a:solidFill>
                    <a:srgbClr val="595959"/>
                  </a:solidFill>
                  <a:latin typeface="Raleway"/>
                  <a:cs typeface="Raleway"/>
                </a:rPr>
                <a:t>Channel analysis</a:t>
              </a:r>
            </a:p>
          </p:txBody>
        </p:sp>
        <p:sp>
          <p:nvSpPr>
            <p:cNvPr id="84" name="Rectangle 83">
              <a:extLst>
                <a:ext uri="{FF2B5EF4-FFF2-40B4-BE49-F238E27FC236}">
                  <a16:creationId xmlns:a16="http://schemas.microsoft.com/office/drawing/2014/main" id="{DF6E0CE2-7DE1-316C-930B-0430085A95E0}"/>
                </a:ext>
              </a:extLst>
            </p:cNvPr>
            <p:cNvSpPr/>
            <p:nvPr/>
          </p:nvSpPr>
          <p:spPr>
            <a:xfrm>
              <a:off x="5885981" y="5882622"/>
              <a:ext cx="3219105" cy="696176"/>
            </a:xfrm>
            <a:prstGeom prst="rect">
              <a:avLst/>
            </a:prstGeom>
            <a:solidFill>
              <a:srgbClr val="74D6FF"/>
            </a:solidFill>
          </p:spPr>
          <p:txBody>
            <a:bodyPr spcFirstLastPara="0" lIns="89253" tIns="89253" rIns="89253" bIns="0" anchor="t"/>
            <a:lstStyle/>
            <a:p>
              <a:pPr algn="ctr" defTabSz="856793" hangingPunct="0"/>
              <a:r>
                <a:rPr lang="en-US" sz="1687" dirty="0">
                  <a:solidFill>
                    <a:srgbClr val="FFFFFF"/>
                  </a:solidFill>
                  <a:latin typeface="Raleway"/>
                  <a:cs typeface="Raleway"/>
                </a:rPr>
                <a:t>Content and communication effectiveness</a:t>
              </a:r>
            </a:p>
          </p:txBody>
        </p:sp>
        <p:sp>
          <p:nvSpPr>
            <p:cNvPr id="92" name="Rectangle 91">
              <a:extLst>
                <a:ext uri="{FF2B5EF4-FFF2-40B4-BE49-F238E27FC236}">
                  <a16:creationId xmlns:a16="http://schemas.microsoft.com/office/drawing/2014/main" id="{AF82E752-2D65-8F69-040F-7EB7DAE80E79}"/>
                </a:ext>
              </a:extLst>
            </p:cNvPr>
            <p:cNvSpPr/>
            <p:nvPr/>
          </p:nvSpPr>
          <p:spPr>
            <a:xfrm>
              <a:off x="4508201" y="4598218"/>
              <a:ext cx="1715411" cy="625140"/>
            </a:xfrm>
            <a:prstGeom prst="rect">
              <a:avLst/>
            </a:prstGeom>
          </p:spPr>
          <p:txBody>
            <a:bodyPr spcFirstLastPara="0" lIns="107783" tIns="107783" rIns="107783" bIns="0" anchor="t"/>
            <a:lstStyle/>
            <a:p>
              <a:pPr defTabSz="856793" hangingPunct="0"/>
              <a:r>
                <a:rPr lang="en-GB" sz="1218">
                  <a:solidFill>
                    <a:srgbClr val="595959"/>
                  </a:solidFill>
                  <a:latin typeface="Raleway"/>
                  <a:cs typeface="Raleway"/>
                </a:rPr>
                <a:t>Customer journey mapping</a:t>
              </a:r>
            </a:p>
          </p:txBody>
        </p:sp>
        <p:sp>
          <p:nvSpPr>
            <p:cNvPr id="93" name="Rectangle 92">
              <a:extLst>
                <a:ext uri="{FF2B5EF4-FFF2-40B4-BE49-F238E27FC236}">
                  <a16:creationId xmlns:a16="http://schemas.microsoft.com/office/drawing/2014/main" id="{31305910-F579-B993-802F-A6B973330D4E}"/>
                </a:ext>
              </a:extLst>
            </p:cNvPr>
            <p:cNvSpPr/>
            <p:nvPr/>
          </p:nvSpPr>
          <p:spPr>
            <a:xfrm>
              <a:off x="4986087" y="4151952"/>
              <a:ext cx="1847986" cy="577372"/>
            </a:xfrm>
            <a:prstGeom prst="rect">
              <a:avLst/>
            </a:prstGeom>
          </p:spPr>
          <p:txBody>
            <a:bodyPr spcFirstLastPara="0" lIns="99547" tIns="99547" rIns="99547" bIns="0" anchor="t"/>
            <a:lstStyle/>
            <a:p>
              <a:pPr defTabSz="856793" hangingPunct="0"/>
              <a:r>
                <a:rPr lang="en-US" sz="1218">
                  <a:solidFill>
                    <a:srgbClr val="595959"/>
                  </a:solidFill>
                  <a:latin typeface="Raleway"/>
                  <a:cs typeface="Raleway"/>
                </a:rPr>
                <a:t>Voice of the customer &amp; NPS</a:t>
              </a:r>
            </a:p>
          </p:txBody>
        </p:sp>
        <p:pic>
          <p:nvPicPr>
            <p:cNvPr id="94" name="Ground_object">
              <a:extLst>
                <a:ext uri="{FF2B5EF4-FFF2-40B4-BE49-F238E27FC236}">
                  <a16:creationId xmlns:a16="http://schemas.microsoft.com/office/drawing/2014/main" id="{E6A60EBA-FDFD-3C1E-010F-D3B2BD1E7128}"/>
                </a:ext>
              </a:extLst>
            </p:cNvPr>
            <p:cNvPicPr/>
            <p:nvPr/>
          </p:nvPicPr>
          <p:blipFill rotWithShape="1">
            <a:blip r:embed="rId11"/>
            <a:stretch>
              <a:fillRect/>
            </a:stretch>
          </p:blipFill>
          <p:spPr>
            <a:xfrm>
              <a:off x="3141720" y="5869535"/>
              <a:ext cx="2413028" cy="746188"/>
            </a:xfrm>
            <a:prstGeom prst="rect">
              <a:avLst/>
            </a:prstGeom>
            <a:noFill/>
          </p:spPr>
        </p:pic>
        <p:sp>
          <p:nvSpPr>
            <p:cNvPr id="95" name="Rectangle 94">
              <a:extLst>
                <a:ext uri="{FF2B5EF4-FFF2-40B4-BE49-F238E27FC236}">
                  <a16:creationId xmlns:a16="http://schemas.microsoft.com/office/drawing/2014/main" id="{EA1597DA-07BC-C039-6059-86D96A29CEDE}"/>
                </a:ext>
              </a:extLst>
            </p:cNvPr>
            <p:cNvSpPr/>
            <p:nvPr/>
          </p:nvSpPr>
          <p:spPr>
            <a:xfrm>
              <a:off x="3125694" y="5866310"/>
              <a:ext cx="2507097" cy="668084"/>
            </a:xfrm>
            <a:prstGeom prst="rect">
              <a:avLst/>
            </a:prstGeom>
          </p:spPr>
          <p:txBody>
            <a:bodyPr spcFirstLastPara="0" lIns="89253" tIns="89253" rIns="89253" bIns="0" anchor="t"/>
            <a:lstStyle/>
            <a:p>
              <a:pPr algn="ctr" defTabSz="856793" hangingPunct="0"/>
              <a:r>
                <a:rPr sz="1687" dirty="0">
                  <a:solidFill>
                    <a:srgbClr val="FFFFFF"/>
                  </a:solidFill>
                  <a:latin typeface="Raleway"/>
                  <a:cs typeface="Raleway"/>
                </a:rPr>
                <a:t>Customer experience</a:t>
              </a:r>
              <a:r>
                <a:rPr lang="en-US" sz="1687" dirty="0">
                  <a:solidFill>
                    <a:srgbClr val="FFFFFF"/>
                  </a:solidFill>
                  <a:latin typeface="Raleway"/>
                  <a:cs typeface="Raleway"/>
                </a:rPr>
                <a:t> &amp; purchase journey</a:t>
              </a:r>
              <a:endParaRPr sz="1687" dirty="0">
                <a:solidFill>
                  <a:srgbClr val="FFFFFF"/>
                </a:solidFill>
                <a:latin typeface="Raleway"/>
                <a:cs typeface="Raleway"/>
              </a:endParaRPr>
            </a:p>
          </p:txBody>
        </p:sp>
        <p:pic>
          <p:nvPicPr>
            <p:cNvPr id="96" name="Shape-19">
              <a:extLst>
                <a:ext uri="{FF2B5EF4-FFF2-40B4-BE49-F238E27FC236}">
                  <a16:creationId xmlns:a16="http://schemas.microsoft.com/office/drawing/2014/main" id="{7A6D8A1F-3C37-F713-B1CF-97DD94E789B9}"/>
                </a:ext>
              </a:extLst>
            </p:cNvPr>
            <p:cNvPicPr/>
            <p:nvPr/>
          </p:nvPicPr>
          <p:blipFill rotWithShape="1">
            <a:blip r:embed="rId12"/>
            <a:stretch>
              <a:fillRect/>
            </a:stretch>
          </p:blipFill>
          <p:spPr>
            <a:xfrm>
              <a:off x="2174332" y="2027724"/>
              <a:ext cx="184917" cy="184917"/>
            </a:xfrm>
            <a:prstGeom prst="rect">
              <a:avLst/>
            </a:prstGeom>
          </p:spPr>
        </p:pic>
        <p:pic>
          <p:nvPicPr>
            <p:cNvPr id="97" name="Shape-19 copy 1">
              <a:extLst>
                <a:ext uri="{FF2B5EF4-FFF2-40B4-BE49-F238E27FC236}">
                  <a16:creationId xmlns:a16="http://schemas.microsoft.com/office/drawing/2014/main" id="{1B6195DD-5C67-A2B1-2245-E6B69F9BB731}"/>
                </a:ext>
              </a:extLst>
            </p:cNvPr>
            <p:cNvPicPr/>
            <p:nvPr/>
          </p:nvPicPr>
          <p:blipFill rotWithShape="1">
            <a:blip r:embed="rId12"/>
            <a:stretch>
              <a:fillRect/>
            </a:stretch>
          </p:blipFill>
          <p:spPr>
            <a:xfrm>
              <a:off x="2956803" y="2815483"/>
              <a:ext cx="184917" cy="184917"/>
            </a:xfrm>
            <a:prstGeom prst="rect">
              <a:avLst/>
            </a:prstGeom>
          </p:spPr>
        </p:pic>
        <p:pic>
          <p:nvPicPr>
            <p:cNvPr id="98" name="Shape-19 copy 2">
              <a:extLst>
                <a:ext uri="{FF2B5EF4-FFF2-40B4-BE49-F238E27FC236}">
                  <a16:creationId xmlns:a16="http://schemas.microsoft.com/office/drawing/2014/main" id="{9CFBA45B-1AC8-25D7-158A-0BE3E0D766AB}"/>
                </a:ext>
              </a:extLst>
            </p:cNvPr>
            <p:cNvPicPr/>
            <p:nvPr/>
          </p:nvPicPr>
          <p:blipFill rotWithShape="1">
            <a:blip r:embed="rId12"/>
            <a:stretch>
              <a:fillRect/>
            </a:stretch>
          </p:blipFill>
          <p:spPr>
            <a:xfrm>
              <a:off x="3325175" y="3187416"/>
              <a:ext cx="184917" cy="184917"/>
            </a:xfrm>
            <a:prstGeom prst="rect">
              <a:avLst/>
            </a:prstGeom>
          </p:spPr>
        </p:pic>
        <p:pic>
          <p:nvPicPr>
            <p:cNvPr id="99" name="Ground_object">
              <a:extLst>
                <a:ext uri="{FF2B5EF4-FFF2-40B4-BE49-F238E27FC236}">
                  <a16:creationId xmlns:a16="http://schemas.microsoft.com/office/drawing/2014/main" id="{FDFD2BDA-D649-9DF5-9EFE-B9BCF1E4D80E}"/>
                </a:ext>
              </a:extLst>
            </p:cNvPr>
            <p:cNvPicPr/>
            <p:nvPr/>
          </p:nvPicPr>
          <p:blipFill rotWithShape="1">
            <a:blip r:embed="rId13"/>
            <a:stretch>
              <a:fillRect/>
            </a:stretch>
          </p:blipFill>
          <p:spPr>
            <a:xfrm>
              <a:off x="4948726" y="1510055"/>
              <a:ext cx="1949861" cy="604157"/>
            </a:xfrm>
            <a:prstGeom prst="rect">
              <a:avLst/>
            </a:prstGeom>
            <a:noFill/>
          </p:spPr>
        </p:pic>
        <p:sp>
          <p:nvSpPr>
            <p:cNvPr id="100" name="Rectangle 99">
              <a:extLst>
                <a:ext uri="{FF2B5EF4-FFF2-40B4-BE49-F238E27FC236}">
                  <a16:creationId xmlns:a16="http://schemas.microsoft.com/office/drawing/2014/main" id="{FABA69D4-A11F-0FC1-E398-105A085E8317}"/>
                </a:ext>
              </a:extLst>
            </p:cNvPr>
            <p:cNvSpPr/>
            <p:nvPr/>
          </p:nvSpPr>
          <p:spPr>
            <a:xfrm>
              <a:off x="4957651" y="1510055"/>
              <a:ext cx="1914973" cy="562296"/>
            </a:xfrm>
            <a:prstGeom prst="rect">
              <a:avLst/>
            </a:prstGeom>
          </p:spPr>
          <p:txBody>
            <a:bodyPr spcFirstLastPara="0" lIns="72089" tIns="72089" rIns="72089" bIns="0" anchor="t"/>
            <a:lstStyle/>
            <a:p>
              <a:pPr algn="ctr" defTabSz="856793" hangingPunct="0"/>
              <a:r>
                <a:rPr sz="1362" dirty="0">
                  <a:solidFill>
                    <a:srgbClr val="FFFFFF"/>
                  </a:solidFill>
                  <a:latin typeface="Raleway"/>
                  <a:cs typeface="Raleway"/>
                </a:rPr>
                <a:t>Product &amp; service development</a:t>
              </a:r>
            </a:p>
          </p:txBody>
        </p:sp>
        <p:pic>
          <p:nvPicPr>
            <p:cNvPr id="101" name="customLine copy 2">
              <a:extLst>
                <a:ext uri="{FF2B5EF4-FFF2-40B4-BE49-F238E27FC236}">
                  <a16:creationId xmlns:a16="http://schemas.microsoft.com/office/drawing/2014/main" id="{CCAD8E23-5357-6783-0A41-1483A962BC56}"/>
                </a:ext>
              </a:extLst>
            </p:cNvPr>
            <p:cNvPicPr/>
            <p:nvPr/>
          </p:nvPicPr>
          <p:blipFill rotWithShape="1">
            <a:blip r:embed="rId14"/>
            <a:stretch>
              <a:fillRect/>
            </a:stretch>
          </p:blipFill>
          <p:spPr>
            <a:xfrm rot="13500000">
              <a:off x="4404854" y="2902422"/>
              <a:ext cx="3077990" cy="178507"/>
            </a:xfrm>
            <a:prstGeom prst="rect">
              <a:avLst/>
            </a:prstGeom>
            <a:noFill/>
          </p:spPr>
        </p:pic>
        <p:pic>
          <p:nvPicPr>
            <p:cNvPr id="102" name="Shape-19">
              <a:extLst>
                <a:ext uri="{FF2B5EF4-FFF2-40B4-BE49-F238E27FC236}">
                  <a16:creationId xmlns:a16="http://schemas.microsoft.com/office/drawing/2014/main" id="{B417417F-F694-46D0-DE2A-FC59087A5F30}"/>
                </a:ext>
              </a:extLst>
            </p:cNvPr>
            <p:cNvPicPr/>
            <p:nvPr/>
          </p:nvPicPr>
          <p:blipFill rotWithShape="1">
            <a:blip r:embed="rId15"/>
            <a:stretch>
              <a:fillRect/>
            </a:stretch>
          </p:blipFill>
          <p:spPr>
            <a:xfrm>
              <a:off x="5666212" y="2723899"/>
              <a:ext cx="184917" cy="184917"/>
            </a:xfrm>
            <a:prstGeom prst="rect">
              <a:avLst/>
            </a:prstGeom>
          </p:spPr>
        </p:pic>
        <p:pic>
          <p:nvPicPr>
            <p:cNvPr id="103" name="Shape-19 copy 1">
              <a:extLst>
                <a:ext uri="{FF2B5EF4-FFF2-40B4-BE49-F238E27FC236}">
                  <a16:creationId xmlns:a16="http://schemas.microsoft.com/office/drawing/2014/main" id="{14F3B736-1BEB-0851-3320-3A7FC4B9D174}"/>
                </a:ext>
              </a:extLst>
            </p:cNvPr>
            <p:cNvPicPr/>
            <p:nvPr/>
          </p:nvPicPr>
          <p:blipFill rotWithShape="1">
            <a:blip r:embed="rId15"/>
            <a:stretch>
              <a:fillRect/>
            </a:stretch>
          </p:blipFill>
          <p:spPr>
            <a:xfrm>
              <a:off x="6151941" y="3181307"/>
              <a:ext cx="184917" cy="184917"/>
            </a:xfrm>
            <a:prstGeom prst="rect">
              <a:avLst/>
            </a:prstGeom>
          </p:spPr>
        </p:pic>
        <p:pic>
          <p:nvPicPr>
            <p:cNvPr id="104" name="Shape-19 copy 2">
              <a:extLst>
                <a:ext uri="{FF2B5EF4-FFF2-40B4-BE49-F238E27FC236}">
                  <a16:creationId xmlns:a16="http://schemas.microsoft.com/office/drawing/2014/main" id="{1E18CEC7-CDD2-8971-4368-A7207667D163}"/>
                </a:ext>
              </a:extLst>
            </p:cNvPr>
            <p:cNvPicPr/>
            <p:nvPr/>
          </p:nvPicPr>
          <p:blipFill rotWithShape="1">
            <a:blip r:embed="rId15"/>
            <a:stretch>
              <a:fillRect/>
            </a:stretch>
          </p:blipFill>
          <p:spPr>
            <a:xfrm>
              <a:off x="6526749" y="3562880"/>
              <a:ext cx="184917" cy="184917"/>
            </a:xfrm>
            <a:prstGeom prst="rect">
              <a:avLst/>
            </a:prstGeom>
          </p:spPr>
        </p:pic>
        <p:sp>
          <p:nvSpPr>
            <p:cNvPr id="105" name="Rectangle 104">
              <a:extLst>
                <a:ext uri="{FF2B5EF4-FFF2-40B4-BE49-F238E27FC236}">
                  <a16:creationId xmlns:a16="http://schemas.microsoft.com/office/drawing/2014/main" id="{5F01AA8F-FCFD-7BC7-51AE-6F617DBD1D63}"/>
                </a:ext>
              </a:extLst>
            </p:cNvPr>
            <p:cNvSpPr/>
            <p:nvPr/>
          </p:nvSpPr>
          <p:spPr>
            <a:xfrm>
              <a:off x="3123869" y="2681603"/>
              <a:ext cx="1547310" cy="388233"/>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Usage &amp; attitudes</a:t>
              </a:r>
            </a:p>
          </p:txBody>
        </p:sp>
        <p:sp>
          <p:nvSpPr>
            <p:cNvPr id="106" name="Rectangle 105">
              <a:extLst>
                <a:ext uri="{FF2B5EF4-FFF2-40B4-BE49-F238E27FC236}">
                  <a16:creationId xmlns:a16="http://schemas.microsoft.com/office/drawing/2014/main" id="{BBE991E9-74B0-B3B5-A3C9-F8BEAA0E8E13}"/>
                </a:ext>
              </a:extLst>
            </p:cNvPr>
            <p:cNvSpPr/>
            <p:nvPr/>
          </p:nvSpPr>
          <p:spPr>
            <a:xfrm>
              <a:off x="2697722" y="2219083"/>
              <a:ext cx="2040425" cy="625140"/>
            </a:xfrm>
            <a:prstGeom prst="rect">
              <a:avLst/>
            </a:prstGeom>
          </p:spPr>
          <p:txBody>
            <a:bodyPr spcFirstLastPara="0" lIns="107783" tIns="107783" rIns="107783" bIns="0" anchor="t"/>
            <a:lstStyle/>
            <a:p>
              <a:pPr defTabSz="856793" hangingPunct="0"/>
              <a:r>
                <a:rPr lang="en-GB" sz="1218" dirty="0">
                  <a:solidFill>
                    <a:srgbClr val="595959"/>
                  </a:solidFill>
                  <a:latin typeface="Raleway"/>
                  <a:cs typeface="Raleway"/>
                </a:rPr>
                <a:t>Audience &amp; market segmentation</a:t>
              </a:r>
            </a:p>
          </p:txBody>
        </p:sp>
        <p:sp>
          <p:nvSpPr>
            <p:cNvPr id="107" name="Rectangle 106">
              <a:extLst>
                <a:ext uri="{FF2B5EF4-FFF2-40B4-BE49-F238E27FC236}">
                  <a16:creationId xmlns:a16="http://schemas.microsoft.com/office/drawing/2014/main" id="{F1303D1E-63BA-CEC5-732B-139F47A6CE80}"/>
                </a:ext>
              </a:extLst>
            </p:cNvPr>
            <p:cNvSpPr/>
            <p:nvPr/>
          </p:nvSpPr>
          <p:spPr>
            <a:xfrm>
              <a:off x="2332142" y="1902769"/>
              <a:ext cx="2005762" cy="577372"/>
            </a:xfrm>
            <a:prstGeom prst="rect">
              <a:avLst/>
            </a:prstGeom>
          </p:spPr>
          <p:txBody>
            <a:bodyPr spcFirstLastPara="0" lIns="99547" tIns="99547" rIns="99547" bIns="0" anchor="t"/>
            <a:lstStyle/>
            <a:p>
              <a:pPr defTabSz="856793" hangingPunct="0"/>
              <a:r>
                <a:rPr lang="en-GB" sz="1218">
                  <a:solidFill>
                    <a:srgbClr val="595959"/>
                  </a:solidFill>
                  <a:latin typeface="Raleway"/>
                  <a:cs typeface="Raleway"/>
                </a:rPr>
                <a:t>Market sizing &amp; trends</a:t>
              </a:r>
            </a:p>
          </p:txBody>
        </p:sp>
        <p:pic>
          <p:nvPicPr>
            <p:cNvPr id="108" name="customLine copy 5">
              <a:extLst>
                <a:ext uri="{FF2B5EF4-FFF2-40B4-BE49-F238E27FC236}">
                  <a16:creationId xmlns:a16="http://schemas.microsoft.com/office/drawing/2014/main" id="{E363A1D4-FB04-943F-E662-64D84502439D}"/>
                </a:ext>
              </a:extLst>
            </p:cNvPr>
            <p:cNvPicPr/>
            <p:nvPr/>
          </p:nvPicPr>
          <p:blipFill rotWithShape="1">
            <a:blip r:embed="rId16"/>
            <a:stretch>
              <a:fillRect/>
            </a:stretch>
          </p:blipFill>
          <p:spPr>
            <a:xfrm rot="8100000">
              <a:off x="5500244" y="4915372"/>
              <a:ext cx="3017988" cy="202597"/>
            </a:xfrm>
            <a:prstGeom prst="rect">
              <a:avLst/>
            </a:prstGeom>
            <a:noFill/>
          </p:spPr>
        </p:pic>
        <p:pic>
          <p:nvPicPr>
            <p:cNvPr id="109" name="Shape-19">
              <a:extLst>
                <a:ext uri="{FF2B5EF4-FFF2-40B4-BE49-F238E27FC236}">
                  <a16:creationId xmlns:a16="http://schemas.microsoft.com/office/drawing/2014/main" id="{D315E419-6CB7-87BF-6FA8-7D1971BEB615}"/>
                </a:ext>
              </a:extLst>
            </p:cNvPr>
            <p:cNvPicPr/>
            <p:nvPr/>
          </p:nvPicPr>
          <p:blipFill rotWithShape="1">
            <a:blip r:embed="rId17"/>
            <a:stretch>
              <a:fillRect/>
            </a:stretch>
          </p:blipFill>
          <p:spPr>
            <a:xfrm>
              <a:off x="7534269" y="4366160"/>
              <a:ext cx="184917" cy="184917"/>
            </a:xfrm>
            <a:prstGeom prst="rect">
              <a:avLst/>
            </a:prstGeom>
          </p:spPr>
        </p:pic>
        <p:pic>
          <p:nvPicPr>
            <p:cNvPr id="110" name="Shape-19 copy 1">
              <a:extLst>
                <a:ext uri="{FF2B5EF4-FFF2-40B4-BE49-F238E27FC236}">
                  <a16:creationId xmlns:a16="http://schemas.microsoft.com/office/drawing/2014/main" id="{CCEDF746-A689-AB67-CC60-49DAB757D719}"/>
                </a:ext>
              </a:extLst>
            </p:cNvPr>
            <p:cNvPicPr/>
            <p:nvPr/>
          </p:nvPicPr>
          <p:blipFill rotWithShape="1">
            <a:blip r:embed="rId17"/>
            <a:stretch>
              <a:fillRect/>
            </a:stretch>
          </p:blipFill>
          <p:spPr>
            <a:xfrm>
              <a:off x="7160716" y="4723173"/>
              <a:ext cx="184917" cy="184917"/>
            </a:xfrm>
            <a:prstGeom prst="rect">
              <a:avLst/>
            </a:prstGeom>
          </p:spPr>
        </p:pic>
        <p:sp>
          <p:nvSpPr>
            <p:cNvPr id="111" name="Rectangle 110">
              <a:extLst>
                <a:ext uri="{FF2B5EF4-FFF2-40B4-BE49-F238E27FC236}">
                  <a16:creationId xmlns:a16="http://schemas.microsoft.com/office/drawing/2014/main" id="{C9A7BA5E-694C-434D-B76A-150F4A2E7662}"/>
                </a:ext>
              </a:extLst>
            </p:cNvPr>
            <p:cNvSpPr/>
            <p:nvPr/>
          </p:nvSpPr>
          <p:spPr>
            <a:xfrm>
              <a:off x="3495455" y="3044610"/>
              <a:ext cx="1802473" cy="388233"/>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Market entry strategy</a:t>
              </a:r>
            </a:p>
          </p:txBody>
        </p:sp>
        <p:pic>
          <p:nvPicPr>
            <p:cNvPr id="112" name="Shape-19 copy 4">
              <a:extLst>
                <a:ext uri="{FF2B5EF4-FFF2-40B4-BE49-F238E27FC236}">
                  <a16:creationId xmlns:a16="http://schemas.microsoft.com/office/drawing/2014/main" id="{E0C18A4B-BD09-AABD-2D9E-2A9895C5FF3E}"/>
                </a:ext>
              </a:extLst>
            </p:cNvPr>
            <p:cNvPicPr/>
            <p:nvPr/>
          </p:nvPicPr>
          <p:blipFill rotWithShape="1">
            <a:blip r:embed="rId10"/>
            <a:stretch>
              <a:fillRect/>
            </a:stretch>
          </p:blipFill>
          <p:spPr>
            <a:xfrm>
              <a:off x="3562220" y="5544303"/>
              <a:ext cx="184917" cy="184917"/>
            </a:xfrm>
            <a:prstGeom prst="rect">
              <a:avLst/>
            </a:prstGeom>
          </p:spPr>
        </p:pic>
        <p:pic>
          <p:nvPicPr>
            <p:cNvPr id="113" name="Shape-19 copy 6">
              <a:extLst>
                <a:ext uri="{FF2B5EF4-FFF2-40B4-BE49-F238E27FC236}">
                  <a16:creationId xmlns:a16="http://schemas.microsoft.com/office/drawing/2014/main" id="{7C9AA649-4532-71F7-CEAE-709BD23B40A3}"/>
                </a:ext>
              </a:extLst>
            </p:cNvPr>
            <p:cNvPicPr/>
            <p:nvPr/>
          </p:nvPicPr>
          <p:blipFill rotWithShape="1">
            <a:blip r:embed="rId12"/>
            <a:stretch>
              <a:fillRect/>
            </a:stretch>
          </p:blipFill>
          <p:spPr>
            <a:xfrm>
              <a:off x="2526649" y="2377171"/>
              <a:ext cx="184917" cy="184917"/>
            </a:xfrm>
            <a:prstGeom prst="rect">
              <a:avLst/>
            </a:prstGeom>
          </p:spPr>
        </p:pic>
        <p:sp>
          <p:nvSpPr>
            <p:cNvPr id="114" name="Rectangle 113">
              <a:extLst>
                <a:ext uri="{FF2B5EF4-FFF2-40B4-BE49-F238E27FC236}">
                  <a16:creationId xmlns:a16="http://schemas.microsoft.com/office/drawing/2014/main" id="{BBF9F6FA-9D4E-9920-D3EB-EBC22128FE92}"/>
                </a:ext>
              </a:extLst>
            </p:cNvPr>
            <p:cNvSpPr/>
            <p:nvPr/>
          </p:nvSpPr>
          <p:spPr>
            <a:xfrm>
              <a:off x="3709944" y="5409470"/>
              <a:ext cx="1849304" cy="388233"/>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Shopper behaviour</a:t>
              </a:r>
            </a:p>
          </p:txBody>
        </p:sp>
        <p:pic>
          <p:nvPicPr>
            <p:cNvPr id="115" name="Shape-19 copy 7">
              <a:extLst>
                <a:ext uri="{FF2B5EF4-FFF2-40B4-BE49-F238E27FC236}">
                  <a16:creationId xmlns:a16="http://schemas.microsoft.com/office/drawing/2014/main" id="{D3E601A0-4544-501C-6767-DE8EDAA18C01}"/>
                </a:ext>
              </a:extLst>
            </p:cNvPr>
            <p:cNvPicPr/>
            <p:nvPr/>
          </p:nvPicPr>
          <p:blipFill rotWithShape="1">
            <a:blip r:embed="rId15"/>
            <a:stretch>
              <a:fillRect/>
            </a:stretch>
          </p:blipFill>
          <p:spPr>
            <a:xfrm>
              <a:off x="5337221" y="2366886"/>
              <a:ext cx="184917" cy="184917"/>
            </a:xfrm>
            <a:prstGeom prst="rect">
              <a:avLst/>
            </a:prstGeom>
          </p:spPr>
        </p:pic>
        <p:sp>
          <p:nvSpPr>
            <p:cNvPr id="116" name="Rectangle 115">
              <a:extLst>
                <a:ext uri="{FF2B5EF4-FFF2-40B4-BE49-F238E27FC236}">
                  <a16:creationId xmlns:a16="http://schemas.microsoft.com/office/drawing/2014/main" id="{8E09B9A7-2C7A-1B56-70C7-A445DA3A3484}"/>
                </a:ext>
              </a:extLst>
            </p:cNvPr>
            <p:cNvSpPr/>
            <p:nvPr/>
          </p:nvSpPr>
          <p:spPr>
            <a:xfrm>
              <a:off x="5838132" y="2581094"/>
              <a:ext cx="2133222" cy="577372"/>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Product development</a:t>
              </a:r>
            </a:p>
          </p:txBody>
        </p:sp>
        <p:sp>
          <p:nvSpPr>
            <p:cNvPr id="117" name="Rectangle 116">
              <a:extLst>
                <a:ext uri="{FF2B5EF4-FFF2-40B4-BE49-F238E27FC236}">
                  <a16:creationId xmlns:a16="http://schemas.microsoft.com/office/drawing/2014/main" id="{484A58E6-C8F4-B575-2725-B4785EECC31A}"/>
                </a:ext>
              </a:extLst>
            </p:cNvPr>
            <p:cNvSpPr/>
            <p:nvPr/>
          </p:nvSpPr>
          <p:spPr>
            <a:xfrm>
              <a:off x="5477893" y="2215155"/>
              <a:ext cx="1717931" cy="420353"/>
            </a:xfrm>
            <a:prstGeom prst="rect">
              <a:avLst/>
            </a:prstGeom>
          </p:spPr>
          <p:txBody>
            <a:bodyPr spcFirstLastPara="0" lIns="107783" tIns="107783" rIns="107783" bIns="0" anchor="t"/>
            <a:lstStyle/>
            <a:p>
              <a:pPr defTabSz="856793" hangingPunct="0"/>
              <a:r>
                <a:rPr lang="en-GB" sz="1218" dirty="0">
                  <a:solidFill>
                    <a:srgbClr val="595959"/>
                  </a:solidFill>
                  <a:latin typeface="Raleway"/>
                  <a:cs typeface="Raleway"/>
                </a:rPr>
                <a:t>Concept testing</a:t>
              </a:r>
            </a:p>
          </p:txBody>
        </p:sp>
        <p:sp>
          <p:nvSpPr>
            <p:cNvPr id="118" name="Rectangle 117">
              <a:extLst>
                <a:ext uri="{FF2B5EF4-FFF2-40B4-BE49-F238E27FC236}">
                  <a16:creationId xmlns:a16="http://schemas.microsoft.com/office/drawing/2014/main" id="{96819768-FC65-A676-E19B-BFDEFAC8EB45}"/>
                </a:ext>
              </a:extLst>
            </p:cNvPr>
            <p:cNvSpPr/>
            <p:nvPr/>
          </p:nvSpPr>
          <p:spPr>
            <a:xfrm>
              <a:off x="6327932" y="3053207"/>
              <a:ext cx="1574241" cy="388233"/>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Pricing strategy</a:t>
              </a:r>
            </a:p>
          </p:txBody>
        </p:sp>
        <p:sp>
          <p:nvSpPr>
            <p:cNvPr id="119" name="Rectangle 118">
              <a:extLst>
                <a:ext uri="{FF2B5EF4-FFF2-40B4-BE49-F238E27FC236}">
                  <a16:creationId xmlns:a16="http://schemas.microsoft.com/office/drawing/2014/main" id="{7E3E8FA2-7910-719D-4143-95F73B5E106C}"/>
                </a:ext>
              </a:extLst>
            </p:cNvPr>
            <p:cNvSpPr/>
            <p:nvPr/>
          </p:nvSpPr>
          <p:spPr>
            <a:xfrm>
              <a:off x="6681952" y="3420075"/>
              <a:ext cx="1574241" cy="388233"/>
            </a:xfrm>
            <a:prstGeom prst="rect">
              <a:avLst/>
            </a:prstGeom>
          </p:spPr>
          <p:txBody>
            <a:bodyPr spcFirstLastPara="0" lIns="99547" tIns="99547" rIns="99547" bIns="0" anchor="t"/>
            <a:lstStyle/>
            <a:p>
              <a:pPr defTabSz="856793" hangingPunct="0"/>
              <a:r>
                <a:rPr lang="en-GB" sz="1218">
                  <a:solidFill>
                    <a:srgbClr val="595959"/>
                  </a:solidFill>
                  <a:latin typeface="Raleway"/>
                  <a:cs typeface="Raleway"/>
                </a:rPr>
                <a:t>Partner selection</a:t>
              </a:r>
            </a:p>
          </p:txBody>
        </p:sp>
        <p:sp>
          <p:nvSpPr>
            <p:cNvPr id="120" name="Rectangle 119">
              <a:extLst>
                <a:ext uri="{FF2B5EF4-FFF2-40B4-BE49-F238E27FC236}">
                  <a16:creationId xmlns:a16="http://schemas.microsoft.com/office/drawing/2014/main" id="{3383798E-BFDE-91DA-5C05-3415BE87CE81}"/>
                </a:ext>
              </a:extLst>
            </p:cNvPr>
            <p:cNvSpPr/>
            <p:nvPr/>
          </p:nvSpPr>
          <p:spPr>
            <a:xfrm>
              <a:off x="6810709" y="5100828"/>
              <a:ext cx="1925920" cy="577372"/>
            </a:xfrm>
            <a:prstGeom prst="rect">
              <a:avLst/>
            </a:prstGeom>
          </p:spPr>
          <p:txBody>
            <a:bodyPr spcFirstLastPara="0" lIns="99547" tIns="99547" rIns="99547" bIns="0" anchor="t"/>
            <a:lstStyle/>
            <a:p>
              <a:pPr defTabSz="856793" hangingPunct="0"/>
              <a:r>
                <a:rPr lang="en-GB" sz="1218" dirty="0">
                  <a:solidFill>
                    <a:srgbClr val="595959"/>
                  </a:solidFill>
                  <a:latin typeface="Raleway"/>
                  <a:cs typeface="Raleway"/>
                </a:rPr>
                <a:t>Sponsorship impact</a:t>
              </a:r>
            </a:p>
          </p:txBody>
        </p:sp>
        <p:pic>
          <p:nvPicPr>
            <p:cNvPr id="121" name="Shape-19 copy 8">
              <a:extLst>
                <a:ext uri="{FF2B5EF4-FFF2-40B4-BE49-F238E27FC236}">
                  <a16:creationId xmlns:a16="http://schemas.microsoft.com/office/drawing/2014/main" id="{2245002C-10EB-1BC0-5E05-4A3D3A28CAD3}"/>
                </a:ext>
              </a:extLst>
            </p:cNvPr>
            <p:cNvPicPr/>
            <p:nvPr/>
          </p:nvPicPr>
          <p:blipFill rotWithShape="1">
            <a:blip r:embed="rId17"/>
            <a:stretch>
              <a:fillRect/>
            </a:stretch>
          </p:blipFill>
          <p:spPr>
            <a:xfrm>
              <a:off x="6683556" y="5205141"/>
              <a:ext cx="184917" cy="184917"/>
            </a:xfrm>
            <a:prstGeom prst="rect">
              <a:avLst/>
            </a:prstGeom>
          </p:spPr>
        </p:pic>
        <p:sp>
          <p:nvSpPr>
            <p:cNvPr id="122" name="Rectangle 121">
              <a:extLst>
                <a:ext uri="{FF2B5EF4-FFF2-40B4-BE49-F238E27FC236}">
                  <a16:creationId xmlns:a16="http://schemas.microsoft.com/office/drawing/2014/main" id="{1A09F50D-1C08-73B8-F00E-5BB921364C2D}"/>
                </a:ext>
              </a:extLst>
            </p:cNvPr>
            <p:cNvSpPr/>
            <p:nvPr/>
          </p:nvSpPr>
          <p:spPr>
            <a:xfrm>
              <a:off x="3883294" y="3432321"/>
              <a:ext cx="3197253" cy="577372"/>
            </a:xfrm>
            <a:prstGeom prst="rect">
              <a:avLst/>
            </a:prstGeom>
          </p:spPr>
          <p:txBody>
            <a:bodyPr spcFirstLastPara="0" lIns="99547" tIns="99547" rIns="99547" bIns="0" anchor="t"/>
            <a:lstStyle/>
            <a:p>
              <a:pPr defTabSz="856793" hangingPunct="0"/>
              <a:r>
                <a:rPr lang="en-GB" sz="1218">
                  <a:solidFill>
                    <a:srgbClr val="595959"/>
                  </a:solidFill>
                  <a:latin typeface="Raleway"/>
                  <a:cs typeface="Raleway"/>
                </a:rPr>
                <a:t>Brand perceptions &amp; tracking</a:t>
              </a:r>
              <a:endParaRPr lang="en-GB" sz="1218" dirty="0">
                <a:solidFill>
                  <a:srgbClr val="595959"/>
                </a:solidFill>
                <a:latin typeface="Raleway"/>
                <a:cs typeface="Raleway"/>
              </a:endParaRPr>
            </a:p>
          </p:txBody>
        </p:sp>
        <p:pic>
          <p:nvPicPr>
            <p:cNvPr id="123" name="Shape-19 copy 2">
              <a:extLst>
                <a:ext uri="{FF2B5EF4-FFF2-40B4-BE49-F238E27FC236}">
                  <a16:creationId xmlns:a16="http://schemas.microsoft.com/office/drawing/2014/main" id="{318B6EA9-97FF-2206-D549-12CC7137B019}"/>
                </a:ext>
              </a:extLst>
            </p:cNvPr>
            <p:cNvPicPr/>
            <p:nvPr/>
          </p:nvPicPr>
          <p:blipFill rotWithShape="1">
            <a:blip r:embed="rId12"/>
            <a:stretch>
              <a:fillRect/>
            </a:stretch>
          </p:blipFill>
          <p:spPr>
            <a:xfrm>
              <a:off x="3734596" y="3589705"/>
              <a:ext cx="184917" cy="184917"/>
            </a:xfrm>
            <a:prstGeom prst="rect">
              <a:avLst/>
            </a:prstGeom>
          </p:spPr>
        </p:pic>
      </p:grpSp>
    </p:spTree>
    <p:extLst>
      <p:ext uri="{BB962C8B-B14F-4D97-AF65-F5344CB8AC3E}">
        <p14:creationId xmlns:p14="http://schemas.microsoft.com/office/powerpoint/2010/main" val="205635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Methodologies</a:t>
            </a:r>
          </a:p>
        </p:txBody>
      </p:sp>
      <p:pic>
        <p:nvPicPr>
          <p:cNvPr id="6" name="Picture 5" descr="A logo of a company&#10;&#10;Description automatically generated">
            <a:extLst>
              <a:ext uri="{FF2B5EF4-FFF2-40B4-BE49-F238E27FC236}">
                <a16:creationId xmlns:a16="http://schemas.microsoft.com/office/drawing/2014/main" id="{91999568-75CF-8A4F-E48F-A8CE7744B5DF}"/>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sp>
        <p:nvSpPr>
          <p:cNvPr id="8" name="Content Placeholder 7">
            <a:extLst>
              <a:ext uri="{FF2B5EF4-FFF2-40B4-BE49-F238E27FC236}">
                <a16:creationId xmlns:a16="http://schemas.microsoft.com/office/drawing/2014/main" id="{677AE3EB-E217-1C07-7869-AD72B02BB76A}"/>
              </a:ext>
            </a:extLst>
          </p:cNvPr>
          <p:cNvSpPr>
            <a:spLocks noGrp="1"/>
          </p:cNvSpPr>
          <p:nvPr>
            <p:ph idx="1"/>
          </p:nvPr>
        </p:nvSpPr>
        <p:spPr>
          <a:xfrm>
            <a:off x="690730" y="1343160"/>
            <a:ext cx="10823935" cy="3880773"/>
          </a:xfrm>
        </p:spPr>
        <p:txBody>
          <a:bodyPr/>
          <a:lstStyle/>
          <a:p>
            <a:r>
              <a:rPr lang="en-US" dirty="0"/>
              <a:t>BCC Research uses a mixture of methodologies, in order to provide a 360-degree view of each industry. From bespoke custom projects through to multi-client subscription services, our consumer &amp; end user insights team works side by side with expert market analysts to deliver actionable insights, underpinned by a range of stringent methodologies.</a:t>
            </a:r>
          </a:p>
          <a:p>
            <a:pPr marL="0" indent="0">
              <a:buNone/>
            </a:pPr>
            <a:endParaRPr lang="en-US" dirty="0"/>
          </a:p>
        </p:txBody>
      </p:sp>
      <p:pic>
        <p:nvPicPr>
          <p:cNvPr id="2" name="Picture 1">
            <a:extLst>
              <a:ext uri="{FF2B5EF4-FFF2-40B4-BE49-F238E27FC236}">
                <a16:creationId xmlns:a16="http://schemas.microsoft.com/office/drawing/2014/main" id="{E45466B7-3455-70BD-C5C0-4BF244A92DE4}"/>
              </a:ext>
            </a:extLst>
          </p:cNvPr>
          <p:cNvPicPr>
            <a:picLocks noChangeAspect="1"/>
          </p:cNvPicPr>
          <p:nvPr/>
        </p:nvPicPr>
        <p:blipFill rotWithShape="1">
          <a:blip r:embed="rId3"/>
          <a:srcRect l="6830" t="24926" r="8654" b="8666"/>
          <a:stretch/>
        </p:blipFill>
        <p:spPr>
          <a:xfrm>
            <a:off x="1654031" y="2472267"/>
            <a:ext cx="9128484" cy="3922607"/>
          </a:xfrm>
          <a:prstGeom prst="rect">
            <a:avLst/>
          </a:prstGeom>
        </p:spPr>
      </p:pic>
    </p:spTree>
    <p:extLst>
      <p:ext uri="{BB962C8B-B14F-4D97-AF65-F5344CB8AC3E}">
        <p14:creationId xmlns:p14="http://schemas.microsoft.com/office/powerpoint/2010/main" val="31707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Country Coverage</a:t>
            </a:r>
          </a:p>
        </p:txBody>
      </p:sp>
      <p:pic>
        <p:nvPicPr>
          <p:cNvPr id="6" name="Picture 5" descr="A logo of a company&#10;&#10;Description automatically generated">
            <a:extLst>
              <a:ext uri="{FF2B5EF4-FFF2-40B4-BE49-F238E27FC236}">
                <a16:creationId xmlns:a16="http://schemas.microsoft.com/office/drawing/2014/main" id="{91999568-75CF-8A4F-E48F-A8CE7744B5DF}"/>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sp>
        <p:nvSpPr>
          <p:cNvPr id="3" name="Content Placeholder 2">
            <a:extLst>
              <a:ext uri="{FF2B5EF4-FFF2-40B4-BE49-F238E27FC236}">
                <a16:creationId xmlns:a16="http://schemas.microsoft.com/office/drawing/2014/main" id="{2651EDD2-E998-563C-F24B-5912EA210B90}"/>
              </a:ext>
            </a:extLst>
          </p:cNvPr>
          <p:cNvSpPr>
            <a:spLocks noGrp="1"/>
          </p:cNvSpPr>
          <p:nvPr>
            <p:ph idx="1"/>
          </p:nvPr>
        </p:nvSpPr>
        <p:spPr>
          <a:xfrm>
            <a:off x="1242210" y="1484379"/>
            <a:ext cx="4883157" cy="3880773"/>
          </a:xfrm>
        </p:spPr>
        <p:txBody>
          <a:bodyPr>
            <a:normAutofit lnSpcReduction="10000"/>
          </a:bodyPr>
          <a:lstStyle/>
          <a:p>
            <a:r>
              <a:rPr lang="en-US" b="1" dirty="0"/>
              <a:t>Consumer &amp; end user research capabilities in over 90 markets worldwide</a:t>
            </a:r>
          </a:p>
          <a:p>
            <a:endParaRPr lang="en-US" dirty="0"/>
          </a:p>
          <a:p>
            <a:r>
              <a:rPr lang="en-US" b="1" dirty="0"/>
              <a:t>Proven experience across all world regions </a:t>
            </a:r>
            <a:r>
              <a:rPr lang="en-US" dirty="0"/>
              <a:t>- regularly carry out international research covering large numbers of countries </a:t>
            </a:r>
          </a:p>
          <a:p>
            <a:endParaRPr lang="en-US" dirty="0"/>
          </a:p>
          <a:p>
            <a:r>
              <a:rPr lang="en-US" b="1" dirty="0"/>
              <a:t>Research carried out in local language and takes local nuances into account </a:t>
            </a:r>
            <a:r>
              <a:rPr lang="en-US" dirty="0"/>
              <a:t>– BCC Research has a deep understanding of industry trends and cultural nuances in local markets, ensuring the quality of our international research is high</a:t>
            </a:r>
          </a:p>
          <a:p>
            <a:endParaRPr lang="en-US" dirty="0"/>
          </a:p>
        </p:txBody>
      </p:sp>
      <p:pic>
        <p:nvPicPr>
          <p:cNvPr id="9" name="world_37449">
            <a:extLst>
              <a:ext uri="{FF2B5EF4-FFF2-40B4-BE49-F238E27FC236}">
                <a16:creationId xmlns:a16="http://schemas.microsoft.com/office/drawing/2014/main" id="{B98B3AFB-913D-8E4E-DC34-65F940C49D7D}"/>
              </a:ext>
            </a:extLst>
          </p:cNvPr>
          <p:cNvPicPr/>
          <p:nvPr/>
        </p:nvPicPr>
        <p:blipFill rotWithShape="1">
          <a:blip r:embed="rId3"/>
          <a:stretch>
            <a:fillRect/>
          </a:stretch>
        </p:blipFill>
        <p:spPr>
          <a:xfrm>
            <a:off x="6663388" y="918938"/>
            <a:ext cx="4578974" cy="4516662"/>
          </a:xfrm>
          <a:prstGeom prst="rect">
            <a:avLst/>
          </a:prstGeom>
        </p:spPr>
      </p:pic>
    </p:spTree>
    <p:extLst>
      <p:ext uri="{BB962C8B-B14F-4D97-AF65-F5344CB8AC3E}">
        <p14:creationId xmlns:p14="http://schemas.microsoft.com/office/powerpoint/2010/main" val="6141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a:xfrm>
            <a:off x="925745" y="2764366"/>
            <a:ext cx="3007349" cy="13208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Deliverables</a:t>
            </a:r>
          </a:p>
        </p:txBody>
      </p:sp>
      <p:pic>
        <p:nvPicPr>
          <p:cNvPr id="4" name="Picture 3" descr="A logo of a company&#10;&#10;Description automatically generated">
            <a:extLst>
              <a:ext uri="{FF2B5EF4-FFF2-40B4-BE49-F238E27FC236}">
                <a16:creationId xmlns:a16="http://schemas.microsoft.com/office/drawing/2014/main" id="{720D16E4-1076-C984-9956-AC2946A53087}"/>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pic>
        <p:nvPicPr>
          <p:cNvPr id="2" name="Picture 1">
            <a:extLst>
              <a:ext uri="{FF2B5EF4-FFF2-40B4-BE49-F238E27FC236}">
                <a16:creationId xmlns:a16="http://schemas.microsoft.com/office/drawing/2014/main" id="{9F84167A-583E-B3D2-0978-80D81DD75264}"/>
              </a:ext>
            </a:extLst>
          </p:cNvPr>
          <p:cNvPicPr>
            <a:picLocks noChangeAspect="1"/>
          </p:cNvPicPr>
          <p:nvPr/>
        </p:nvPicPr>
        <p:blipFill rotWithShape="1">
          <a:blip r:embed="rId3"/>
          <a:srcRect l="21716" t="18764" r="22084" b="5529"/>
          <a:stretch/>
        </p:blipFill>
        <p:spPr>
          <a:xfrm>
            <a:off x="4427824" y="970013"/>
            <a:ext cx="6162388" cy="466589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716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00981B53-E1DD-E439-6759-5B87E172936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Wide-Range Expertise</a:t>
            </a:r>
          </a:p>
        </p:txBody>
      </p:sp>
      <p:pic>
        <p:nvPicPr>
          <p:cNvPr id="4" name="Picture 3" descr="A logo of a company&#10;&#10;Description automatically generated">
            <a:extLst>
              <a:ext uri="{FF2B5EF4-FFF2-40B4-BE49-F238E27FC236}">
                <a16:creationId xmlns:a16="http://schemas.microsoft.com/office/drawing/2014/main" id="{720D16E4-1076-C984-9956-AC2946A53087}"/>
              </a:ext>
            </a:extLst>
          </p:cNvPr>
          <p:cNvPicPr>
            <a:picLocks noChangeAspect="1"/>
          </p:cNvPicPr>
          <p:nvPr/>
        </p:nvPicPr>
        <p:blipFill rotWithShape="1">
          <a:blip r:embed="rId2">
            <a:extLst>
              <a:ext uri="{28A0092B-C50C-407E-A947-70E740481C1C}">
                <a14:useLocalDpi xmlns:a14="http://schemas.microsoft.com/office/drawing/2010/main" val="0"/>
              </a:ext>
            </a:extLst>
          </a:blip>
          <a:srcRect l="17191" t="25838" r="18542" b="34512"/>
          <a:stretch/>
        </p:blipFill>
        <p:spPr>
          <a:xfrm>
            <a:off x="10731504" y="5963534"/>
            <a:ext cx="1000031" cy="422873"/>
          </a:xfrm>
          <a:prstGeom prst="rect">
            <a:avLst/>
          </a:prstGeom>
          <a:effectLst>
            <a:innerShdw blurRad="63500" dist="50800" dir="13500000">
              <a:prstClr val="black">
                <a:alpha val="50000"/>
              </a:prstClr>
            </a:innerShdw>
          </a:effectLst>
        </p:spPr>
      </p:pic>
      <p:graphicFrame>
        <p:nvGraphicFramePr>
          <p:cNvPr id="5" name="object 6">
            <a:extLst>
              <a:ext uri="{FF2B5EF4-FFF2-40B4-BE49-F238E27FC236}">
                <a16:creationId xmlns:a16="http://schemas.microsoft.com/office/drawing/2014/main" id="{0E8D48E5-2664-F8AD-A310-F4F5FA46C202}"/>
              </a:ext>
            </a:extLst>
          </p:cNvPr>
          <p:cNvGraphicFramePr/>
          <p:nvPr>
            <p:extLst>
              <p:ext uri="{D42A27DB-BD31-4B8C-83A1-F6EECF244321}">
                <p14:modId xmlns:p14="http://schemas.microsoft.com/office/powerpoint/2010/main" val="345390169"/>
              </p:ext>
            </p:extLst>
          </p:nvPr>
        </p:nvGraphicFramePr>
        <p:xfrm>
          <a:off x="933469" y="1727732"/>
          <a:ext cx="10421073" cy="3423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110830"/>
      </p:ext>
    </p:extLst>
  </p:cSld>
  <p:clrMapOvr>
    <a:masterClrMapping/>
  </p:clrMapOvr>
</p:sld>
</file>

<file path=ppt/theme/theme1.xml><?xml version="1.0" encoding="utf-8"?>
<a:theme xmlns:a="http://schemas.openxmlformats.org/drawingml/2006/main" name="Facet">
  <a:themeElements>
    <a:clrScheme name="BCC Research Brand Colors">
      <a:dk1>
        <a:sysClr val="windowText" lastClr="000000"/>
      </a:dk1>
      <a:lt1>
        <a:srgbClr val="FFFFFF"/>
      </a:lt1>
      <a:dk2>
        <a:srgbClr val="9D9D9D"/>
      </a:dk2>
      <a:lt2>
        <a:srgbClr val="FFFFFF"/>
      </a:lt2>
      <a:accent1>
        <a:srgbClr val="295097"/>
      </a:accent1>
      <a:accent2>
        <a:srgbClr val="8A9195"/>
      </a:accent2>
      <a:accent3>
        <a:srgbClr val="DAAD4F"/>
      </a:accent3>
      <a:accent4>
        <a:srgbClr val="FFFFFF"/>
      </a:accent4>
      <a:accent5>
        <a:srgbClr val="9D9D9D"/>
      </a:accent5>
      <a:accent6>
        <a:srgbClr val="295097"/>
      </a:accent6>
      <a:hlink>
        <a:srgbClr val="295097"/>
      </a:hlink>
      <a:folHlink>
        <a:srgbClr val="DAAD4F"/>
      </a:folHlink>
    </a:clrScheme>
    <a:fontScheme name="BCC Research Branding">
      <a:majorFont>
        <a:latin typeface="Calibri"/>
        <a:ea typeface=""/>
        <a:cs typeface=""/>
      </a:majorFont>
      <a:minorFont>
        <a:latin typeface="Calibri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CC Research Branded Presentation" id="{1375618E-61B0-4DD8-965F-9A7E2FE0D45D}" vid="{2953D9D6-6893-45C9-8341-520C3ABB7882}"/>
    </a:ext>
  </a:extLst>
</a:theme>
</file>

<file path=ppt/theme/theme2.xml><?xml version="1.0" encoding="utf-8"?>
<a:theme xmlns:a="http://schemas.openxmlformats.org/drawingml/2006/main" name="1_Facet">
  <a:themeElements>
    <a:clrScheme name="BCC Research Brand Colors">
      <a:dk1>
        <a:sysClr val="windowText" lastClr="000000"/>
      </a:dk1>
      <a:lt1>
        <a:srgbClr val="FFFFFF"/>
      </a:lt1>
      <a:dk2>
        <a:srgbClr val="9D9D9D"/>
      </a:dk2>
      <a:lt2>
        <a:srgbClr val="FFFFFF"/>
      </a:lt2>
      <a:accent1>
        <a:srgbClr val="295097"/>
      </a:accent1>
      <a:accent2>
        <a:srgbClr val="8A9195"/>
      </a:accent2>
      <a:accent3>
        <a:srgbClr val="DAAD4F"/>
      </a:accent3>
      <a:accent4>
        <a:srgbClr val="FFFFFF"/>
      </a:accent4>
      <a:accent5>
        <a:srgbClr val="9D9D9D"/>
      </a:accent5>
      <a:accent6>
        <a:srgbClr val="295097"/>
      </a:accent6>
      <a:hlink>
        <a:srgbClr val="295097"/>
      </a:hlink>
      <a:folHlink>
        <a:srgbClr val="DAAD4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CC Research Branded Presentation" id="{1375618E-61B0-4DD8-965F-9A7E2FE0D45D}" vid="{D140ABDA-7BBE-4DCC-AA1C-E32FCAFEC7AF}"/>
    </a:ext>
  </a:extLst>
</a:theme>
</file>

<file path=ppt/theme/theme3.xml><?xml version="1.0" encoding="utf-8"?>
<a:theme xmlns:a="http://schemas.openxmlformats.org/drawingml/2006/main" name="2_Facet">
  <a:themeElements>
    <a:clrScheme name="BCC Research Brand Colors">
      <a:dk1>
        <a:sysClr val="windowText" lastClr="000000"/>
      </a:dk1>
      <a:lt1>
        <a:srgbClr val="FFFFFF"/>
      </a:lt1>
      <a:dk2>
        <a:srgbClr val="9D9D9D"/>
      </a:dk2>
      <a:lt2>
        <a:srgbClr val="FFFFFF"/>
      </a:lt2>
      <a:accent1>
        <a:srgbClr val="295097"/>
      </a:accent1>
      <a:accent2>
        <a:srgbClr val="8A9195"/>
      </a:accent2>
      <a:accent3>
        <a:srgbClr val="DAAD4F"/>
      </a:accent3>
      <a:accent4>
        <a:srgbClr val="FFFFFF"/>
      </a:accent4>
      <a:accent5>
        <a:srgbClr val="9D9D9D"/>
      </a:accent5>
      <a:accent6>
        <a:srgbClr val="295097"/>
      </a:accent6>
      <a:hlink>
        <a:srgbClr val="295097"/>
      </a:hlink>
      <a:folHlink>
        <a:srgbClr val="DAAD4F"/>
      </a:folHlink>
    </a:clrScheme>
    <a:fontScheme name="BCC Research Branding">
      <a:majorFont>
        <a:latin typeface="Calibri"/>
        <a:ea typeface=""/>
        <a:cs typeface=""/>
      </a:majorFont>
      <a:minorFont>
        <a:latin typeface="Calibri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BCC Research Branded Presentation</Template>
  <TotalTime>1557</TotalTime>
  <Words>641</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Aptos</vt:lpstr>
      <vt:lpstr>Arial</vt:lpstr>
      <vt:lpstr>Calibri</vt:lpstr>
      <vt:lpstr>Calibri Light</vt:lpstr>
      <vt:lpstr>Raleway</vt:lpstr>
      <vt:lpstr>Trebuchet MS</vt:lpstr>
      <vt:lpstr>Wingdings 3</vt:lpstr>
      <vt:lpstr>Facet</vt:lpstr>
      <vt:lpstr>1_Facet</vt:lpstr>
      <vt:lpstr>2_Facet</vt:lpstr>
      <vt:lpstr>PowerPoint Presentation</vt:lpstr>
      <vt:lpstr>What We Do</vt:lpstr>
      <vt:lpstr>Why BCC Research</vt:lpstr>
      <vt:lpstr>Why It Works</vt:lpstr>
      <vt:lpstr>Capabilities</vt:lpstr>
      <vt:lpstr>Methodologies</vt:lpstr>
      <vt:lpstr>Country Coverage</vt:lpstr>
      <vt:lpstr>Deliverables</vt:lpstr>
      <vt:lpstr>Wide-Range Expertise</vt:lpstr>
      <vt:lpstr>BCC at a Glance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Franco</dc:creator>
  <cp:lastModifiedBy>Victoria Franco</cp:lastModifiedBy>
  <cp:revision>2</cp:revision>
  <dcterms:created xsi:type="dcterms:W3CDTF">2024-04-02T13:29:27Z</dcterms:created>
  <dcterms:modified xsi:type="dcterms:W3CDTF">2024-04-05T12:42:31Z</dcterms:modified>
</cp:coreProperties>
</file>